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</p:sldMasterIdLst>
  <p:notesMasterIdLst>
    <p:notesMasterId r:id="rId24"/>
  </p:notesMasterIdLst>
  <p:sldIdLst>
    <p:sldId id="345" r:id="rId3"/>
    <p:sldId id="370" r:id="rId4"/>
    <p:sldId id="356" r:id="rId5"/>
    <p:sldId id="383" r:id="rId6"/>
    <p:sldId id="354" r:id="rId7"/>
    <p:sldId id="358" r:id="rId8"/>
    <p:sldId id="359" r:id="rId9"/>
    <p:sldId id="363" r:id="rId10"/>
    <p:sldId id="366" r:id="rId11"/>
    <p:sldId id="372" r:id="rId12"/>
    <p:sldId id="367" r:id="rId13"/>
    <p:sldId id="381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53" r:id="rId23"/>
  </p:sldIdLst>
  <p:sldSz cx="12192000" cy="6858000"/>
  <p:notesSz cx="6797675" cy="9926638"/>
  <p:embeddedFontLst>
    <p:embeddedFont>
      <p:font typeface="Calibri Light" panose="020F0302020204030204" pitchFamily="34" charset="0"/>
      <p:regular r:id="rId25"/>
      <p:italic r:id="rId26"/>
    </p:embeddedFont>
    <p:embeddedFont>
      <p:font typeface="Garamond" panose="02020404030301010803" pitchFamily="18" charset="0"/>
      <p:regular r:id="rId27"/>
      <p:bold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imes" panose="02020603050405020304" pitchFamily="18" charset="0"/>
      <p:regular r:id="rId34"/>
      <p:bold r:id="rId35"/>
      <p:italic r:id="rId36"/>
      <p:boldItalic r:id="rId37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eyma Montenegro de Rynge" initials="ZMd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1088" autoAdjust="0"/>
    <p:restoredTop sz="94660" autoAdjust="0"/>
  </p:normalViewPr>
  <p:slideViewPr>
    <p:cSldViewPr snapToGrid="0" showGuides="1">
      <p:cViewPr varScale="1">
        <p:scale>
          <a:sx n="73" d="100"/>
          <a:sy n="73" d="100"/>
        </p:scale>
        <p:origin x="-1326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6824811073429"/>
          <c:y val="3.8072489030474242E-2"/>
          <c:w val="0.35257334063834317"/>
          <c:h val="0.90391224379395319"/>
        </c:manualLayout>
      </c:layout>
      <c:doughnutChart>
        <c:varyColors val="1"/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0"/>
        <c:holeSize val="4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46824811073429"/>
          <c:y val="3.8072489030474242E-2"/>
          <c:w val="0.35257334063834317"/>
          <c:h val="0.90391224379395319"/>
        </c:manualLayout>
      </c:layout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rgbClr val="CC006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DB-450D-ADFB-F9D93DE047FC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Styrning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8DB-450D-ADFB-F9D93DE047F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Planering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8DB-450D-ADFB-F9D93DE047FC}"/>
                </c:ext>
              </c:extLst>
            </c:dLbl>
            <c:dLbl>
              <c:idx val="2"/>
              <c:layout>
                <c:manualLayout>
                  <c:x val="1.035077630822311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Genomförande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8DB-450D-ADFB-F9D93DE047F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Uppföljning</a:t>
                    </a:r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8DB-450D-ADFB-F9D93DE047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1:a kvart</c:v>
                </c:pt>
                <c:pt idx="1">
                  <c:v>2:a kvart</c:v>
                </c:pt>
                <c:pt idx="2">
                  <c:v>3:e kvart</c:v>
                </c:pt>
                <c:pt idx="3">
                  <c:v>4:e kvart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DB-450D-ADFB-F9D93DE047FC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  <c:holeSize val="4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7B5047-EC23-4838-96D0-D2E634B0C4F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47B541B7-B7DA-413A-BFBE-5969FB9E8C38}" type="pres">
      <dgm:prSet presAssocID="{097B5047-EC23-4838-96D0-D2E634B0C4FA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3F651-40D4-4215-A268-7F602D45D4E2}" type="presOf" srcId="{097B5047-EC23-4838-96D0-D2E634B0C4FA}" destId="{47B541B7-B7DA-413A-BFBE-5969FB9E8C38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E3DE4-6041-471E-BD52-53591CA0828D}" type="datetimeFigureOut">
              <a:rPr lang="sv-SE" smtClean="0"/>
              <a:t>2019-08-19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B7240-AF5B-40E3-B35E-99E04F7627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8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Kvalitetssystem</a:t>
            </a:r>
            <a:r>
              <a:rPr lang="sv-SE" baseline="0" smtClean="0"/>
              <a:t> forskning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84D42-882E-46D3-A4CD-1971473DAADB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0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ctrTitle" hasCustomPrompt="1"/>
          </p:nvPr>
        </p:nvSpPr>
        <p:spPr>
          <a:xfrm>
            <a:off x="1514475" y="1523999"/>
            <a:ext cx="9144000" cy="1185863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Underrubrik 2"/>
          <p:cNvSpPr>
            <a:spLocks noGrp="1"/>
          </p:cNvSpPr>
          <p:nvPr>
            <p:ph type="subTitle" idx="1"/>
          </p:nvPr>
        </p:nvSpPr>
        <p:spPr>
          <a:xfrm>
            <a:off x="1514475" y="2801938"/>
            <a:ext cx="9144000" cy="68421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0" indent="0" algn="ctr">
              <a:buNone/>
              <a:defRPr sz="2000">
                <a:solidFill>
                  <a:schemeClr val="tx1"/>
                </a:solidFill>
              </a:defRPr>
            </a:lvl2pPr>
            <a:lvl3pPr marL="0" indent="0" algn="ctr">
              <a:buNone/>
              <a:defRPr sz="1800"/>
            </a:lvl3pPr>
            <a:lvl4pPr marL="0" indent="0" algn="ctr">
              <a:buNone/>
              <a:defRPr sz="1600"/>
            </a:lvl4pPr>
            <a:lvl5pPr marL="0" indent="0" algn="ctr">
              <a:buNone/>
              <a:defRPr sz="1600"/>
            </a:lvl5pPr>
            <a:lvl6pPr marL="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smtClean="0"/>
              <a:t>Click to edit Master subtitle style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36" y="3825708"/>
            <a:ext cx="1864068" cy="17224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45363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67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85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06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34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1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926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71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756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8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73088" y="1825625"/>
            <a:ext cx="11042650" cy="415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5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7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700283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7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73088" y="1825625"/>
            <a:ext cx="5335876" cy="41592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 noChangeAspect="1"/>
          </p:cNvSpPr>
          <p:nvPr>
            <p:ph sz="half" idx="2"/>
          </p:nvPr>
        </p:nvSpPr>
        <p:spPr>
          <a:xfrm>
            <a:off x="6345382" y="1825625"/>
            <a:ext cx="5270354" cy="4159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1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4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487686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1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8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4079044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8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839405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3088" y="581024"/>
            <a:ext cx="4198937" cy="13951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581026"/>
            <a:ext cx="6457950" cy="5403850"/>
          </a:xfrm>
        </p:spPr>
        <p:txBody>
          <a:bodyPr anchor="t">
            <a:normAutofit/>
          </a:bodyPr>
          <a:lstStyle>
            <a:lvl1pPr>
              <a:defRPr sz="14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73088" y="2124074"/>
            <a:ext cx="4198937" cy="386080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0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71102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2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6315075" y="581024"/>
            <a:ext cx="5326063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73088" y="581024"/>
            <a:ext cx="5313362" cy="13951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73088" y="2124074"/>
            <a:ext cx="5313362" cy="386080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5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4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93049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/3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7932937" y="581025"/>
            <a:ext cx="36828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73087" y="581024"/>
            <a:ext cx="6923087" cy="13951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73088" y="2124075"/>
            <a:ext cx="6923086" cy="386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6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5636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2/3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 noChangeAspect="1"/>
          </p:cNvSpPr>
          <p:nvPr>
            <p:ph type="pic" idx="1"/>
          </p:nvPr>
        </p:nvSpPr>
        <p:spPr>
          <a:xfrm>
            <a:off x="4253738" y="571499"/>
            <a:ext cx="7362000" cy="5413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73088" y="581024"/>
            <a:ext cx="3303588" cy="139512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10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73088" y="2124075"/>
            <a:ext cx="3303588" cy="386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6290944"/>
            <a:ext cx="12192000" cy="567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" y="6372225"/>
            <a:ext cx="1948180" cy="392166"/>
          </a:xfrm>
          <a:prstGeom prst="rect">
            <a:avLst/>
          </a:prstGeom>
        </p:spPr>
      </p:pic>
      <p:sp>
        <p:nvSpPr>
          <p:cNvPr id="1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2876550" y="6461169"/>
            <a:ext cx="6439304" cy="22660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Presentatörens namn</a:t>
            </a:r>
          </a:p>
        </p:txBody>
      </p:sp>
      <p:sp>
        <p:nvSpPr>
          <p:cNvPr id="16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0523471" y="6471963"/>
            <a:ext cx="1092267" cy="215809"/>
          </a:xfrm>
        </p:spPr>
        <p:txBody>
          <a:bodyPr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70847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73088" y="581026"/>
            <a:ext cx="11042650" cy="100240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73088" y="1825625"/>
            <a:ext cx="11042650" cy="37212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02826" y="6200621"/>
            <a:ext cx="1843392" cy="47107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 i="0" baseline="0">
                <a:solidFill>
                  <a:schemeClr val="tx1">
                    <a:tint val="7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 algn="r"/>
            <a:fld id="{B671DCC5-5BB8-459F-BDD8-DBD15714B41E}" type="datetime1">
              <a:rPr lang="sv-SE" smtClean="0"/>
              <a:pPr algn="r"/>
              <a:t>2019-08-19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876550" y="6200775"/>
            <a:ext cx="6439304" cy="4709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 i="1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sv-SE" dirty="0"/>
              <a:t>Presentatörens namn</a:t>
            </a:r>
          </a:p>
        </p:txBody>
      </p:sp>
    </p:spTree>
    <p:extLst>
      <p:ext uri="{BB962C8B-B14F-4D97-AF65-F5344CB8AC3E}">
        <p14:creationId xmlns:p14="http://schemas.microsoft.com/office/powerpoint/2010/main" val="171858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</p:sldLayoutIdLst>
  <p:transition>
    <p:fade/>
  </p:transition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2pPr>
      <a:lvl3pPr marL="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3pPr>
      <a:lvl4pPr marL="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4pPr>
      <a:lvl5pPr marL="0" indent="0" algn="l" defTabSz="71437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Garamond" panose="020204040303010108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46" userDrawn="1">
          <p15:clr>
            <a:srgbClr val="F26B43"/>
          </p15:clr>
        </p15:guide>
        <p15:guide id="2" pos="360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77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259B0-F176-4D05-BCD3-6B5C7DAA99FB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2019-08-19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8819-F565-48BB-9121-CEBA8781DCC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1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3200" b="0" dirty="0"/>
              <a:t/>
            </a:r>
            <a:br>
              <a:rPr lang="sv-SE" sz="3200" b="0" dirty="0"/>
            </a:br>
            <a:r>
              <a:rPr lang="sv-SE" sz="3200" b="0" dirty="0"/>
              <a:t> </a:t>
            </a:r>
            <a:r>
              <a:rPr lang="sv-SE" sz="3200" dirty="0" smtClean="0"/>
              <a:t>AUDITS INOM </a:t>
            </a:r>
            <a:r>
              <a:rPr lang="sv-SE" sz="3200" dirty="0"/>
              <a:t>VERKSAMHETSSTÖD </a:t>
            </a:r>
            <a:endParaRPr lang="sv-SE" sz="31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11099800" y="6472238"/>
            <a:ext cx="1092200" cy="215900"/>
          </a:xfrm>
        </p:spPr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315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Planering</a:t>
            </a: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Självvärdering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Bedömargrupp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Platsbesök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Rapport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Uppföljning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2" y="1716087"/>
            <a:ext cx="4733109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007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Audit</a:t>
            </a:r>
            <a:r>
              <a:rPr lang="sv-SE" dirty="0"/>
              <a:t> </a:t>
            </a:r>
            <a:r>
              <a:rPr lang="sv-SE" dirty="0" smtClean="0"/>
              <a:t>– PLANERING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Genomförda:</a:t>
            </a:r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Inköp och upphandling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Rekrytering av tillsvidareanställning som lektor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Studentrekrytering</a:t>
            </a:r>
          </a:p>
          <a:p>
            <a:endParaRPr lang="sv-SE" sz="2800" dirty="0"/>
          </a:p>
          <a:p>
            <a:r>
              <a:rPr lang="sv-SE" sz="2800" b="1" dirty="0" smtClean="0"/>
              <a:t>Pågående:</a:t>
            </a:r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Tidsbegränsade anställningar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Fjärrlån</a:t>
            </a:r>
          </a:p>
          <a:p>
            <a:endParaRPr lang="sv-S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7681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Audit</a:t>
            </a:r>
            <a:r>
              <a:rPr lang="sv-SE" dirty="0"/>
              <a:t> - planering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2800" b="1" dirty="0" smtClean="0"/>
              <a:t>Planerade:</a:t>
            </a:r>
            <a:endParaRPr lang="sv-SE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Validering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Forskarstöd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Bibliotekssystemet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Digital examination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Dataskydd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Lokalförsörjningsprocess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Servicedesk, incidenthantering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Rättssäker examination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052" y="1858963"/>
            <a:ext cx="48402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5880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 </a:t>
            </a:r>
            <a:r>
              <a:rPr lang="sv-SE" dirty="0" smtClean="0"/>
              <a:t>- SJÄLVVÄRDERING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Förhålls till </a:t>
            </a:r>
            <a:r>
              <a:rPr lang="sv-SE" sz="2800" dirty="0" smtClean="0"/>
              <a:t>kvalitetskriterierna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Upplevelse av styrkor och </a:t>
            </a:r>
            <a:r>
              <a:rPr lang="sv-SE" sz="2800" dirty="0" smtClean="0"/>
              <a:t>utvecklingsområden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Relevanta styrdokument och uppföljning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0510668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 </a:t>
            </a:r>
            <a:r>
              <a:rPr lang="sv-SE" dirty="0" smtClean="0"/>
              <a:t>- BEDÖMARGRUPP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Huvudregel:</a:t>
            </a:r>
          </a:p>
          <a:p>
            <a:r>
              <a:rPr lang="sv-SE" sz="2800" dirty="0"/>
              <a:t>Annat </a:t>
            </a:r>
            <a:r>
              <a:rPr lang="sv-SE" sz="2800" dirty="0" smtClean="0"/>
              <a:t>lärosäte		1-2</a:t>
            </a:r>
            <a:r>
              <a:rPr lang="sv-SE" sz="2800" dirty="0"/>
              <a:t>, varav en ordförande</a:t>
            </a:r>
          </a:p>
          <a:p>
            <a:r>
              <a:rPr lang="sv-SE" sz="2800" dirty="0" smtClean="0"/>
              <a:t>Kärnverksamhet		1</a:t>
            </a:r>
            <a:endParaRPr lang="sv-SE" sz="2800" dirty="0"/>
          </a:p>
          <a:p>
            <a:r>
              <a:rPr lang="sv-SE" sz="2800" dirty="0" smtClean="0"/>
              <a:t>Verksamhetsstöd		1</a:t>
            </a:r>
            <a:endParaRPr lang="sv-SE" sz="2800" dirty="0"/>
          </a:p>
          <a:p>
            <a:r>
              <a:rPr lang="sv-SE" sz="2800" dirty="0" smtClean="0"/>
              <a:t>Studentrepresentant	1</a:t>
            </a:r>
          </a:p>
          <a:p>
            <a:endParaRPr lang="sv-SE" sz="2800" dirty="0"/>
          </a:p>
          <a:p>
            <a:r>
              <a:rPr lang="sv-SE" sz="2800" dirty="0"/>
              <a:t>Sekreterarstöd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088242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 </a:t>
            </a:r>
            <a:r>
              <a:rPr lang="sv-SE" dirty="0" smtClean="0"/>
              <a:t>- PLATSBESÖK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Finns ändamålsenliga styrdokument och planering?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Följs lagar, styrdokument och planering?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Genomförs systematisk uppföljning?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Vidtas förbättrande åtgärder vid behov?</a:t>
            </a:r>
          </a:p>
          <a:p>
            <a:endParaRPr lang="sv-SE" sz="2800" dirty="0" smtClean="0"/>
          </a:p>
          <a:p>
            <a:r>
              <a:rPr lang="sv-SE" sz="2800" dirty="0" smtClean="0"/>
              <a:t>Kännetecknas </a:t>
            </a:r>
            <a:r>
              <a:rPr lang="sv-SE" sz="2800" dirty="0"/>
              <a:t>verksamheten av:</a:t>
            </a:r>
          </a:p>
          <a:p>
            <a:r>
              <a:rPr lang="sv-SE" sz="2800" dirty="0"/>
              <a:t>jämställdhet, delaktighet, tillgänglighet, ändamålsenlighet, helhetsperspektiv och </a:t>
            </a:r>
            <a:r>
              <a:rPr lang="sv-SE" sz="2800" dirty="0" smtClean="0"/>
              <a:t>enhetlighet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8819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AUDIT-RAPPORT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Innehåll: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Bakgrundsbeskrivning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Bedömning av hur </a:t>
            </a:r>
            <a:r>
              <a:rPr lang="sv-SE" sz="2800" dirty="0" smtClean="0"/>
              <a:t>kvalitetskriterierna är uppfyllda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Reflektioner och </a:t>
            </a:r>
            <a:r>
              <a:rPr lang="sv-SE" sz="2800" dirty="0" smtClean="0"/>
              <a:t>rekommendationer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Goda exempel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7897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AUDIT - UPPFÖLJNING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Uppföljningsrapport (efter 1 år):</a:t>
            </a:r>
          </a:p>
          <a:p>
            <a:r>
              <a:rPr lang="sv-SE" sz="2800" dirty="0"/>
              <a:t>Vidtagna åtgärder och effekter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823" y="1476103"/>
            <a:ext cx="3401379" cy="453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1677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 - STUDENTREKRYTERING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Bra arrangemang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Öppna diskussioner, bra personer att intervjua och lagom många personer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Förändrings- och förbättringsvilja hos Kommunikation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Rapport – sekreterare med mer tid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Annie Andreasson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60055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AUDIT - STUDENTREKRYTERING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i="1" dirty="0" smtClean="0">
                <a:solidFill>
                  <a:srgbClr val="000000"/>
                </a:solidFill>
              </a:rPr>
              <a:t>Ordförande </a:t>
            </a:r>
            <a:r>
              <a:rPr lang="sv-SE" sz="2400" i="1" dirty="0">
                <a:solidFill>
                  <a:srgbClr val="000000"/>
                </a:solidFill>
              </a:rPr>
              <a:t>i bedömargruppen Jörgen Tholin</a:t>
            </a:r>
            <a:r>
              <a:rPr lang="sv-SE" sz="2400" i="1" dirty="0" smtClean="0">
                <a:solidFill>
                  <a:srgbClr val="000000"/>
                </a:solidFill>
              </a:rPr>
              <a:t>:</a:t>
            </a:r>
          </a:p>
          <a:p>
            <a:r>
              <a:rPr lang="sv-SE" sz="2800" i="1" dirty="0" smtClean="0">
                <a:solidFill>
                  <a:srgbClr val="000000"/>
                </a:solidFill>
              </a:rPr>
              <a:t>"</a:t>
            </a:r>
            <a:r>
              <a:rPr lang="sv-SE" sz="2800" i="1" dirty="0">
                <a:solidFill>
                  <a:srgbClr val="000000"/>
                </a:solidFill>
              </a:rPr>
              <a:t>Förhoppningen är att vi kan bidra med bra input</a:t>
            </a:r>
            <a:r>
              <a:rPr lang="sv-SE" sz="2800" i="1" dirty="0" smtClean="0">
                <a:solidFill>
                  <a:srgbClr val="000000"/>
                </a:solidFill>
              </a:rPr>
              <a:t>.</a:t>
            </a:r>
            <a:br>
              <a:rPr lang="sv-SE" sz="2800" i="1" dirty="0" smtClean="0">
                <a:solidFill>
                  <a:srgbClr val="000000"/>
                </a:solidFill>
              </a:rPr>
            </a:br>
            <a:r>
              <a:rPr lang="sv-SE" sz="2800" i="1" dirty="0" smtClean="0">
                <a:solidFill>
                  <a:srgbClr val="000000"/>
                </a:solidFill>
              </a:rPr>
              <a:t>Vi </a:t>
            </a:r>
            <a:r>
              <a:rPr lang="sv-SE" sz="2800" i="1" dirty="0">
                <a:solidFill>
                  <a:srgbClr val="000000"/>
                </a:solidFill>
              </a:rPr>
              <a:t>ger ett smörgåsbord så får ni fundera på vad som </a:t>
            </a:r>
            <a:br>
              <a:rPr lang="sv-SE" sz="2800" i="1" dirty="0">
                <a:solidFill>
                  <a:srgbClr val="000000"/>
                </a:solidFill>
              </a:rPr>
            </a:br>
            <a:r>
              <a:rPr lang="sv-SE" sz="2800" i="1" dirty="0" smtClean="0">
                <a:solidFill>
                  <a:srgbClr val="000000"/>
                </a:solidFill>
              </a:rPr>
              <a:t>kan </a:t>
            </a:r>
            <a:r>
              <a:rPr lang="sv-SE" sz="2800" i="1" dirty="0">
                <a:solidFill>
                  <a:srgbClr val="000000"/>
                </a:solidFill>
              </a:rPr>
              <a:t>användas och vad ni väljer att gå vidare med. " </a:t>
            </a:r>
            <a:endParaRPr lang="sv-SE" sz="2800" dirty="0">
              <a:solidFill>
                <a:srgbClr val="000000"/>
              </a:solidFill>
            </a:endParaRPr>
          </a:p>
          <a:p>
            <a:r>
              <a:rPr lang="sv-SE" sz="800" i="1" dirty="0">
                <a:solidFill>
                  <a:srgbClr val="FFFFFF"/>
                </a:solidFill>
              </a:rPr>
              <a:t>Presentatörens 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Annie Andreasson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144" y="2505573"/>
            <a:ext cx="209073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5589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FÖR KVALITETSSÄKRINGSARBETE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Utbildning </a:t>
            </a:r>
            <a:r>
              <a:rPr lang="sv-SE" sz="2800" dirty="0"/>
              <a:t>–Granskade </a:t>
            </a:r>
            <a:r>
              <a:rPr lang="sv-SE" sz="2800" dirty="0" smtClean="0"/>
              <a:t>2019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Forskning –Ingår i pilot </a:t>
            </a:r>
            <a:r>
              <a:rPr lang="sv-SE" sz="2800" dirty="0" smtClean="0"/>
              <a:t>2019/2020</a:t>
            </a:r>
          </a:p>
          <a:p>
            <a:endParaRPr lang="sv-S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Verksamhetsstöd –Uppdaterad modell 2017 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069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Var </a:t>
            </a:r>
            <a:r>
              <a:rPr lang="sv-SE" sz="2800" dirty="0"/>
              <a:t>inte rädd för att granskas</a:t>
            </a:r>
            <a:r>
              <a:rPr lang="sv-SE" sz="2800" dirty="0" smtClean="0"/>
              <a:t>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Välj </a:t>
            </a:r>
            <a:r>
              <a:rPr lang="sv-SE" sz="2800" dirty="0"/>
              <a:t>bedömargrupp med omsorg. Externa parter är viktigt för att få nya ögon som ser </a:t>
            </a:r>
            <a:r>
              <a:rPr lang="sv-SE" sz="2800" dirty="0" smtClean="0"/>
              <a:t>på verksamheten.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Välkomna </a:t>
            </a:r>
            <a:r>
              <a:rPr lang="sv-SE" sz="2800" dirty="0"/>
              <a:t>så mycket förbättringsförslag som </a:t>
            </a:r>
            <a:r>
              <a:rPr lang="sv-SE" sz="2800" dirty="0" smtClean="0"/>
              <a:t>möjligt.</a:t>
            </a:r>
          </a:p>
          <a:p>
            <a:endParaRPr lang="sv-S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Avsätt </a:t>
            </a:r>
            <a:r>
              <a:rPr lang="sv-SE" sz="2800" dirty="0"/>
              <a:t>tid, både inför granskningen men framför allt efteråt för att ta tillvara allt du får </a:t>
            </a:r>
            <a:r>
              <a:rPr lang="sv-SE" sz="2800" dirty="0" smtClean="0"/>
              <a:t>ut från </a:t>
            </a:r>
            <a:r>
              <a:rPr lang="sv-SE" sz="2800" dirty="0" err="1"/>
              <a:t>auditen</a:t>
            </a:r>
            <a:r>
              <a:rPr lang="sv-SE" sz="2800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Annie Andreasson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35332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444617"/>
            <a:ext cx="7910512" cy="723783"/>
          </a:xfrm>
        </p:spPr>
        <p:txBody>
          <a:bodyPr/>
          <a:lstStyle/>
          <a:p>
            <a:r>
              <a:rPr lang="sv-SE" dirty="0" smtClean="0"/>
              <a:t>Högskolan i Borås</a:t>
            </a:r>
            <a:endParaRPr lang="sv-S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316377"/>
            <a:ext cx="7890405" cy="43056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73088" y="1560352"/>
            <a:ext cx="4198937" cy="44245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Annie Andreasson</a:t>
            </a:r>
            <a:endParaRPr lang="sv-S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266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03387"/>
              </p:ext>
            </p:extLst>
          </p:nvPr>
        </p:nvGraphicFramePr>
        <p:xfrm>
          <a:off x="573088" y="1825625"/>
          <a:ext cx="11042650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Verksamhetsstödets organisation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grpSp>
        <p:nvGrpSpPr>
          <p:cNvPr id="31" name="Grupp 62"/>
          <p:cNvGrpSpPr/>
          <p:nvPr/>
        </p:nvGrpSpPr>
        <p:grpSpPr>
          <a:xfrm>
            <a:off x="573088" y="2760236"/>
            <a:ext cx="10923577" cy="2104747"/>
            <a:chOff x="31074" y="539524"/>
            <a:chExt cx="9088588" cy="1578561"/>
          </a:xfrm>
        </p:grpSpPr>
        <p:sp>
          <p:nvSpPr>
            <p:cNvPr id="32" name="Rektangel med rundade hörn 25"/>
            <p:cNvSpPr/>
            <p:nvPr/>
          </p:nvSpPr>
          <p:spPr bwMode="auto">
            <a:xfrm>
              <a:off x="3599893" y="539524"/>
              <a:ext cx="1944216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HD/FC</a:t>
              </a:r>
              <a:endParaRPr lang="sv-SE" sz="16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cxnSp>
          <p:nvCxnSpPr>
            <p:cNvPr id="33" name="Rak 3"/>
            <p:cNvCxnSpPr>
              <a:stCxn id="32" idx="2"/>
            </p:cNvCxnSpPr>
            <p:nvPr/>
          </p:nvCxnSpPr>
          <p:spPr bwMode="auto">
            <a:xfrm flipH="1">
              <a:off x="4572000" y="1025524"/>
              <a:ext cx="1" cy="522111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Rak 5"/>
            <p:cNvCxnSpPr>
              <a:stCxn id="32" idx="3"/>
              <a:endCxn id="35" idx="1"/>
            </p:cNvCxnSpPr>
            <p:nvPr/>
          </p:nvCxnSpPr>
          <p:spPr bwMode="auto">
            <a:xfrm>
              <a:off x="5544109" y="782524"/>
              <a:ext cx="468051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Rektangel med rundade hörn 41"/>
            <p:cNvSpPr/>
            <p:nvPr/>
          </p:nvSpPr>
          <p:spPr bwMode="auto">
            <a:xfrm>
              <a:off x="6012161" y="539524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Stab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36" name="Rektangel med rundade hörn 42"/>
            <p:cNvSpPr/>
            <p:nvPr/>
          </p:nvSpPr>
          <p:spPr bwMode="auto">
            <a:xfrm>
              <a:off x="1054756" y="1629602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Bibliotek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37" name="Rektangel med rundade hörn 45"/>
            <p:cNvSpPr/>
            <p:nvPr/>
          </p:nvSpPr>
          <p:spPr bwMode="auto">
            <a:xfrm>
              <a:off x="3092324" y="1626484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Ekonomi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38" name="Rektangel med rundade hörn 48"/>
            <p:cNvSpPr/>
            <p:nvPr/>
          </p:nvSpPr>
          <p:spPr bwMode="auto">
            <a:xfrm>
              <a:off x="4116006" y="1632085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v-SE" sz="1100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HR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39" name="Rektangel med rundade hörn 49"/>
            <p:cNvSpPr/>
            <p:nvPr/>
          </p:nvSpPr>
          <p:spPr bwMode="auto">
            <a:xfrm>
              <a:off x="5139688" y="1626484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v-SE" sz="1100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 smtClean="0">
                  <a:solidFill>
                    <a:schemeClr val="bg1"/>
                  </a:solidFill>
                  <a:latin typeface="Arial"/>
                  <a:cs typeface="Arial"/>
                </a:rPr>
                <a:t>IT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40" name="Rektangel med rundade hörn 51"/>
            <p:cNvSpPr/>
            <p:nvPr/>
          </p:nvSpPr>
          <p:spPr bwMode="auto">
            <a:xfrm>
              <a:off x="6173720" y="1624567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Kommunikation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42" name="Rektangel med rundade hörn 54"/>
            <p:cNvSpPr/>
            <p:nvPr/>
          </p:nvSpPr>
          <p:spPr bwMode="auto">
            <a:xfrm>
              <a:off x="8221085" y="1626732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t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sv-SE" sz="1100" dirty="0" smtClean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 smtClean="0">
                  <a:solidFill>
                    <a:schemeClr val="bg1"/>
                  </a:solidFill>
                  <a:latin typeface="Arial"/>
                  <a:cs typeface="Arial"/>
                </a:rPr>
                <a:t>Utbildningsstöd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sp>
          <p:nvSpPr>
            <p:cNvPr id="43" name="Rektangel med rundade hörn 58"/>
            <p:cNvSpPr/>
            <p:nvPr/>
          </p:nvSpPr>
          <p:spPr bwMode="auto">
            <a:xfrm>
              <a:off x="31074" y="1626484"/>
              <a:ext cx="898577" cy="486000"/>
            </a:xfrm>
            <a:prstGeom prst="roundRect">
              <a:avLst/>
            </a:prstGeom>
            <a:ln>
              <a:solidFill>
                <a:schemeClr val="accent4">
                  <a:lumMod val="75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0" tIns="36000" rIns="0" bIns="3600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sz="1100" dirty="0">
                  <a:solidFill>
                    <a:schemeClr val="bg1"/>
                  </a:solidFill>
                  <a:latin typeface="Arial"/>
                  <a:cs typeface="Arial"/>
                </a:rPr>
                <a:t>Akademistöd</a:t>
              </a:r>
              <a:endParaRPr lang="sv-SE" sz="1100" dirty="0">
                <a:solidFill>
                  <a:schemeClr val="bg1"/>
                </a:solidFill>
                <a:latin typeface="Arial"/>
                <a:cs typeface="Arial"/>
                <a:sym typeface="Times" charset="0"/>
              </a:endParaRPr>
            </a:p>
          </p:txBody>
        </p:sp>
        <p:cxnSp>
          <p:nvCxnSpPr>
            <p:cNvPr id="46" name="Rak 13"/>
            <p:cNvCxnSpPr/>
            <p:nvPr/>
          </p:nvCxnSpPr>
          <p:spPr bwMode="auto">
            <a:xfrm>
              <a:off x="480362" y="1491631"/>
              <a:ext cx="8182928" cy="0"/>
            </a:xfrm>
            <a:prstGeom prst="line">
              <a:avLst/>
            </a:prstGeom>
            <a:solidFill>
              <a:srgbClr val="BBE0E3"/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" name="Rektangel med rundade hörn 45"/>
          <p:cNvSpPr>
            <a:spLocks noGrp="1"/>
          </p:cNvSpPr>
          <p:nvPr>
            <p:ph idx="1"/>
          </p:nvPr>
        </p:nvSpPr>
        <p:spPr bwMode="auto">
          <a:xfrm>
            <a:off x="3047606" y="4213673"/>
            <a:ext cx="1080000" cy="648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ctr" anchorCtr="1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 smtClean="0">
                <a:solidFill>
                  <a:schemeClr val="bg1"/>
                </a:solidFill>
                <a:latin typeface="Arial"/>
                <a:cs typeface="Arial"/>
              </a:rPr>
              <a:t>Campus och hållbarhet</a:t>
            </a:r>
            <a:endParaRPr lang="sv-SE" sz="1100" dirty="0">
              <a:solidFill>
                <a:schemeClr val="bg1"/>
              </a:solidFill>
              <a:latin typeface="Arial"/>
              <a:cs typeface="Arial"/>
              <a:sym typeface="Times" charset="0"/>
            </a:endParaRPr>
          </a:p>
        </p:txBody>
      </p:sp>
      <p:cxnSp>
        <p:nvCxnSpPr>
          <p:cNvPr id="55" name="Rak 3"/>
          <p:cNvCxnSpPr/>
          <p:nvPr/>
        </p:nvCxnSpPr>
        <p:spPr bwMode="auto">
          <a:xfrm>
            <a:off x="4792406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Rak 3"/>
          <p:cNvCxnSpPr/>
          <p:nvPr/>
        </p:nvCxnSpPr>
        <p:spPr bwMode="auto">
          <a:xfrm>
            <a:off x="6032179" y="4037179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Rak 3"/>
          <p:cNvCxnSpPr/>
          <p:nvPr/>
        </p:nvCxnSpPr>
        <p:spPr bwMode="auto">
          <a:xfrm>
            <a:off x="7265545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Rak 3"/>
          <p:cNvCxnSpPr/>
          <p:nvPr/>
        </p:nvCxnSpPr>
        <p:spPr bwMode="auto">
          <a:xfrm>
            <a:off x="8474474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Rak 3"/>
          <p:cNvCxnSpPr/>
          <p:nvPr/>
        </p:nvCxnSpPr>
        <p:spPr bwMode="auto">
          <a:xfrm>
            <a:off x="9713862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Rak 3"/>
          <p:cNvCxnSpPr/>
          <p:nvPr/>
        </p:nvCxnSpPr>
        <p:spPr bwMode="auto">
          <a:xfrm>
            <a:off x="10948151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Rak 3"/>
          <p:cNvCxnSpPr/>
          <p:nvPr/>
        </p:nvCxnSpPr>
        <p:spPr bwMode="auto">
          <a:xfrm>
            <a:off x="3599685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Rak 3"/>
          <p:cNvCxnSpPr/>
          <p:nvPr/>
        </p:nvCxnSpPr>
        <p:spPr bwMode="auto">
          <a:xfrm>
            <a:off x="2339528" y="4029711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Rak 3"/>
          <p:cNvCxnSpPr/>
          <p:nvPr/>
        </p:nvCxnSpPr>
        <p:spPr bwMode="auto">
          <a:xfrm>
            <a:off x="1113485" y="4027155"/>
            <a:ext cx="0" cy="179804"/>
          </a:xfrm>
          <a:prstGeom prst="line">
            <a:avLst/>
          </a:prstGeom>
          <a:solidFill>
            <a:srgbClr val="BBE0E3"/>
          </a:solidFill>
          <a:ln w="9525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Rektangel med rundade hörn 45"/>
          <p:cNvSpPr txBox="1">
            <a:spLocks/>
          </p:cNvSpPr>
          <p:nvPr/>
        </p:nvSpPr>
        <p:spPr bwMode="auto">
          <a:xfrm>
            <a:off x="9198684" y="4213673"/>
            <a:ext cx="1080000" cy="64800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0" tIns="36000" rIns="0" bIns="36000" numCol="1" rtlCol="0" anchor="ctr" anchorCtr="1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2pPr>
            <a:lvl3pPr marL="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3pPr>
            <a:lvl4pPr marL="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4pPr>
            <a:lvl5pPr marL="0" indent="0" algn="l" defTabSz="71437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Garamond" panose="02020404030301010803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v-SE" sz="1100" dirty="0" smtClean="0">
                <a:solidFill>
                  <a:schemeClr val="bg1"/>
                </a:solidFill>
                <a:latin typeface="Arial"/>
                <a:cs typeface="Arial"/>
              </a:rPr>
              <a:t>Student-centrum</a:t>
            </a:r>
            <a:endParaRPr lang="sv-SE" sz="1100" dirty="0">
              <a:solidFill>
                <a:schemeClr val="bg1"/>
              </a:solidFill>
              <a:latin typeface="Arial"/>
              <a:cs typeface="Arial"/>
              <a:sym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31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524000" y="188640"/>
            <a:ext cx="9144000" cy="1440160"/>
          </a:xfrm>
          <a:prstGeom prst="triangle">
            <a:avLst/>
          </a:prstGeom>
          <a:solidFill>
            <a:srgbClr val="3A9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628801"/>
            <a:ext cx="2405206" cy="4949679"/>
          </a:xfrm>
          <a:prstGeom prst="rect">
            <a:avLst/>
          </a:prstGeom>
          <a:solidFill>
            <a:srgbClr val="3A9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027" y="1628799"/>
            <a:ext cx="2267744" cy="4949680"/>
          </a:xfrm>
          <a:prstGeom prst="rect">
            <a:avLst/>
          </a:prstGeom>
          <a:solidFill>
            <a:srgbClr val="3A9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1" y="6578480"/>
            <a:ext cx="9124770" cy="279521"/>
          </a:xfrm>
          <a:prstGeom prst="rect">
            <a:avLst/>
          </a:prstGeom>
          <a:solidFill>
            <a:srgbClr val="3A9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06937" y="6515471"/>
            <a:ext cx="5796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prstClr val="white"/>
                </a:solidFill>
              </a:rPr>
              <a:t>Högskolans värdegrund, kvalitetskultur och HF/HL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9816" y="908721"/>
            <a:ext cx="3826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prstClr val="white"/>
                </a:solidFill>
              </a:rPr>
              <a:t>Högskolans visioner, mål,  strategier</a:t>
            </a:r>
          </a:p>
          <a:p>
            <a:pPr algn="ctr"/>
            <a:r>
              <a:rPr lang="sv-SE" dirty="0">
                <a:solidFill>
                  <a:prstClr val="white"/>
                </a:solidFill>
              </a:rPr>
              <a:t>&amp; övriga styrdokument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3512" y="170080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prstClr val="white"/>
                </a:solidFill>
              </a:rPr>
              <a:t>Högskolans organisation &amp; ansvarfördelning </a:t>
            </a:r>
          </a:p>
          <a:p>
            <a:pPr algn="ctr"/>
            <a:r>
              <a:rPr lang="sv-SE" sz="1200" dirty="0">
                <a:solidFill>
                  <a:prstClr val="white"/>
                </a:solidFill>
              </a:rPr>
              <a:t>– utförande instans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00256" y="1700809"/>
            <a:ext cx="226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dirty="0">
                <a:solidFill>
                  <a:prstClr val="white"/>
                </a:solidFill>
              </a:rPr>
              <a:t>Högskolans kvalitetsgranskande organisation </a:t>
            </a:r>
          </a:p>
          <a:p>
            <a:pPr algn="ctr"/>
            <a:r>
              <a:rPr lang="sv-SE" sz="1200" dirty="0">
                <a:solidFill>
                  <a:prstClr val="white"/>
                </a:solidFill>
              </a:rPr>
              <a:t>- granskande instans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223792" y="2168934"/>
            <a:ext cx="39248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23793" y="5877272"/>
            <a:ext cx="3920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3938164" y="3187889"/>
            <a:ext cx="285629" cy="782155"/>
          </a:xfrm>
          <a:prstGeom prst="rightArrow">
            <a:avLst/>
          </a:prstGeom>
          <a:solidFill>
            <a:srgbClr val="3A9DB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3" name="Right Arrow 72"/>
          <p:cNvSpPr/>
          <p:nvPr/>
        </p:nvSpPr>
        <p:spPr>
          <a:xfrm flipH="1">
            <a:off x="3935760" y="4048327"/>
            <a:ext cx="289198" cy="817251"/>
          </a:xfrm>
          <a:prstGeom prst="rightArrow">
            <a:avLst/>
          </a:prstGeom>
          <a:solidFill>
            <a:srgbClr val="3A9DB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4" name="Right Arrow 73"/>
          <p:cNvSpPr/>
          <p:nvPr/>
        </p:nvSpPr>
        <p:spPr>
          <a:xfrm>
            <a:off x="8146527" y="3253580"/>
            <a:ext cx="234500" cy="742550"/>
          </a:xfrm>
          <a:prstGeom prst="rightArrow">
            <a:avLst/>
          </a:prstGeom>
          <a:solidFill>
            <a:srgbClr val="3A9DB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 flipH="1">
            <a:off x="8178942" y="4070796"/>
            <a:ext cx="202085" cy="794781"/>
          </a:xfrm>
          <a:prstGeom prst="rightArrow">
            <a:avLst/>
          </a:prstGeom>
          <a:solidFill>
            <a:srgbClr val="3A9DB8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1845840" y="2141173"/>
          <a:ext cx="1947592" cy="424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258" y="3632327"/>
            <a:ext cx="1397845" cy="13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80" y="5015157"/>
            <a:ext cx="1397845" cy="13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53" y="2325314"/>
            <a:ext cx="1397845" cy="139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2813081" y="2664669"/>
            <a:ext cx="674328" cy="6980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2799711" y="3986466"/>
            <a:ext cx="703096" cy="68375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725035" y="5374605"/>
            <a:ext cx="698710" cy="67894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3938163" y="1700808"/>
            <a:ext cx="4442864" cy="468126"/>
          </a:xfrm>
          <a:prstGeom prst="left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7068" y="1796372"/>
            <a:ext cx="2639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</a:rPr>
              <a:t>Kontinuerlig dialog (rektors </a:t>
            </a:r>
            <a:r>
              <a:rPr lang="sv-SE" sz="1200" dirty="0" smtClean="0">
                <a:solidFill>
                  <a:prstClr val="black"/>
                </a:solidFill>
              </a:rPr>
              <a:t>nämndråd</a:t>
            </a:r>
            <a:r>
              <a:rPr lang="sv-SE" sz="1200" dirty="0">
                <a:solidFill>
                  <a:prstClr val="black"/>
                </a:solidFill>
              </a:rPr>
              <a:t>)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3669" y="2403667"/>
            <a:ext cx="745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prstClr val="white"/>
                </a:solidFill>
              </a:rPr>
              <a:t>Ledning</a:t>
            </a:r>
          </a:p>
        </p:txBody>
      </p:sp>
      <p:sp>
        <p:nvSpPr>
          <p:cNvPr id="76" name="TextBox 75"/>
          <p:cNvSpPr txBox="1"/>
          <p:nvPr/>
        </p:nvSpPr>
        <p:spPr>
          <a:xfrm rot="5400000">
            <a:off x="1452197" y="3637965"/>
            <a:ext cx="731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prstClr val="white"/>
                </a:solidFill>
              </a:rPr>
              <a:t>….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39370" y="6138718"/>
            <a:ext cx="9836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>
                <a:solidFill>
                  <a:prstClr val="white"/>
                </a:solidFill>
              </a:rPr>
              <a:t>Medarbetare</a:t>
            </a:r>
          </a:p>
        </p:txBody>
      </p:sp>
      <p:pic>
        <p:nvPicPr>
          <p:cNvPr id="81" name="Picture 80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49" y="2540123"/>
            <a:ext cx="1456008" cy="145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43"/>
          <p:cNvSpPr/>
          <p:nvPr/>
        </p:nvSpPr>
        <p:spPr>
          <a:xfrm>
            <a:off x="9094036" y="2897681"/>
            <a:ext cx="809835" cy="7424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084220" y="3171950"/>
            <a:ext cx="899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solidFill>
                  <a:prstClr val="black"/>
                </a:solidFill>
              </a:rPr>
              <a:t>Nämnder</a:t>
            </a:r>
          </a:p>
        </p:txBody>
      </p:sp>
      <p:pic>
        <p:nvPicPr>
          <p:cNvPr id="82" name="Picture 81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50" y="3976306"/>
            <a:ext cx="1445467" cy="1445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Oval 82"/>
          <p:cNvSpPr/>
          <p:nvPr/>
        </p:nvSpPr>
        <p:spPr>
          <a:xfrm>
            <a:off x="9088868" y="4331250"/>
            <a:ext cx="809835" cy="7424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98886" y="4594741"/>
            <a:ext cx="8998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solidFill>
                  <a:prstClr val="black"/>
                </a:solidFill>
              </a:rPr>
              <a:t>Utskott</a:t>
            </a:r>
          </a:p>
        </p:txBody>
      </p:sp>
      <p:pic>
        <p:nvPicPr>
          <p:cNvPr id="19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594" y="2289604"/>
            <a:ext cx="3948348" cy="371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" name="Oval 193"/>
          <p:cNvSpPr/>
          <p:nvPr/>
        </p:nvSpPr>
        <p:spPr>
          <a:xfrm>
            <a:off x="4809634" y="2679872"/>
            <a:ext cx="2563632" cy="2567984"/>
          </a:xfrm>
          <a:prstGeom prst="ellipse">
            <a:avLst/>
          </a:prstGeom>
          <a:solidFill>
            <a:srgbClr val="3A9D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5447929" y="3387394"/>
            <a:ext cx="1248267" cy="12255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6383" y="3448092"/>
            <a:ext cx="983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>
                <a:solidFill>
                  <a:prstClr val="black"/>
                </a:solidFill>
              </a:rPr>
              <a:t>Dagliga kvalitetssäkrande </a:t>
            </a:r>
          </a:p>
          <a:p>
            <a:pPr algn="ctr"/>
            <a:r>
              <a:rPr lang="sv-SE" sz="800" dirty="0">
                <a:solidFill>
                  <a:prstClr val="black"/>
                </a:solidFill>
              </a:rPr>
              <a:t>aktiviteter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365113" y="3153564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Rekrytering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6689557" y="4093852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Information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5321638" y="4782961"/>
            <a:ext cx="11882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Kompetensutveckling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6673457" y="3579902"/>
            <a:ext cx="780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Infrastruktur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4897067" y="3687624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Analys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749466" y="2938120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Utveckling</a:t>
            </a:r>
          </a:p>
        </p:txBody>
      </p:sp>
      <p:sp>
        <p:nvSpPr>
          <p:cNvPr id="203" name="TextBox 202"/>
          <p:cNvSpPr txBox="1"/>
          <p:nvPr/>
        </p:nvSpPr>
        <p:spPr>
          <a:xfrm>
            <a:off x="6280421" y="4567517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Forskning</a:t>
            </a:r>
          </a:p>
        </p:txBody>
      </p:sp>
      <p:grpSp>
        <p:nvGrpSpPr>
          <p:cNvPr id="103" name="Group 1484"/>
          <p:cNvGrpSpPr/>
          <p:nvPr/>
        </p:nvGrpSpPr>
        <p:grpSpPr>
          <a:xfrm>
            <a:off x="5683539" y="3833340"/>
            <a:ext cx="983885" cy="840825"/>
            <a:chOff x="0" y="0"/>
            <a:chExt cx="2232318" cy="1702030"/>
          </a:xfrm>
        </p:grpSpPr>
        <p:sp>
          <p:nvSpPr>
            <p:cNvPr id="104" name="Shape 1397"/>
            <p:cNvSpPr/>
            <p:nvPr/>
          </p:nvSpPr>
          <p:spPr>
            <a:xfrm>
              <a:off x="1096685" y="1529186"/>
              <a:ext cx="299890" cy="17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3" h="19639" extrusionOk="0">
                  <a:moveTo>
                    <a:pt x="2906" y="16748"/>
                  </a:moveTo>
                  <a:cubicBezTo>
                    <a:pt x="-969" y="12892"/>
                    <a:pt x="-969" y="6608"/>
                    <a:pt x="2906" y="2911"/>
                  </a:cubicBezTo>
                  <a:cubicBezTo>
                    <a:pt x="6689" y="-997"/>
                    <a:pt x="12912" y="-944"/>
                    <a:pt x="16756" y="2911"/>
                  </a:cubicBezTo>
                  <a:cubicBezTo>
                    <a:pt x="20631" y="6819"/>
                    <a:pt x="20631" y="12892"/>
                    <a:pt x="16756" y="16748"/>
                  </a:cubicBezTo>
                  <a:cubicBezTo>
                    <a:pt x="13004" y="20603"/>
                    <a:pt x="6780" y="20603"/>
                    <a:pt x="2906" y="16748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398"/>
            <p:cNvSpPr/>
            <p:nvPr/>
          </p:nvSpPr>
          <p:spPr>
            <a:xfrm>
              <a:off x="0" y="866759"/>
              <a:ext cx="1251521" cy="7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00" y="19462"/>
                  </a:moveTo>
                  <a:cubicBezTo>
                    <a:pt x="18434" y="20510"/>
                    <a:pt x="16983" y="20828"/>
                    <a:pt x="16262" y="20124"/>
                  </a:cubicBezTo>
                  <a:cubicBezTo>
                    <a:pt x="15853" y="19697"/>
                    <a:pt x="15765" y="19076"/>
                    <a:pt x="15990" y="18372"/>
                  </a:cubicBezTo>
                  <a:lnTo>
                    <a:pt x="15316" y="17710"/>
                  </a:lnTo>
                  <a:lnTo>
                    <a:pt x="11421" y="21600"/>
                  </a:lnTo>
                  <a:lnTo>
                    <a:pt x="6901" y="17117"/>
                  </a:lnTo>
                  <a:lnTo>
                    <a:pt x="7558" y="16469"/>
                  </a:lnTo>
                  <a:cubicBezTo>
                    <a:pt x="8255" y="16690"/>
                    <a:pt x="8913" y="16621"/>
                    <a:pt x="9321" y="16193"/>
                  </a:cubicBezTo>
                  <a:cubicBezTo>
                    <a:pt x="10043" y="15490"/>
                    <a:pt x="9730" y="14014"/>
                    <a:pt x="8664" y="12966"/>
                  </a:cubicBezTo>
                  <a:cubicBezTo>
                    <a:pt x="7574" y="11903"/>
                    <a:pt x="6131" y="11600"/>
                    <a:pt x="5426" y="12303"/>
                  </a:cubicBezTo>
                  <a:cubicBezTo>
                    <a:pt x="5025" y="12731"/>
                    <a:pt x="4953" y="13393"/>
                    <a:pt x="5154" y="14055"/>
                  </a:cubicBezTo>
                  <a:lnTo>
                    <a:pt x="4520" y="14676"/>
                  </a:lnTo>
                  <a:lnTo>
                    <a:pt x="0" y="10193"/>
                  </a:lnTo>
                  <a:lnTo>
                    <a:pt x="3887" y="6303"/>
                  </a:lnTo>
                  <a:lnTo>
                    <a:pt x="3214" y="5641"/>
                  </a:lnTo>
                  <a:cubicBezTo>
                    <a:pt x="2509" y="5876"/>
                    <a:pt x="1851" y="5793"/>
                    <a:pt x="1451" y="5366"/>
                  </a:cubicBezTo>
                  <a:cubicBezTo>
                    <a:pt x="721" y="4662"/>
                    <a:pt x="1018" y="3186"/>
                    <a:pt x="2084" y="2138"/>
                  </a:cubicBezTo>
                  <a:cubicBezTo>
                    <a:pt x="3142" y="1090"/>
                    <a:pt x="4593" y="772"/>
                    <a:pt x="5314" y="1476"/>
                  </a:cubicBezTo>
                  <a:cubicBezTo>
                    <a:pt x="5723" y="1903"/>
                    <a:pt x="5811" y="2566"/>
                    <a:pt x="5586" y="3228"/>
                  </a:cubicBezTo>
                  <a:lnTo>
                    <a:pt x="6268" y="3890"/>
                  </a:lnTo>
                  <a:lnTo>
                    <a:pt x="10155" y="0"/>
                  </a:lnTo>
                  <a:lnTo>
                    <a:pt x="14683" y="4469"/>
                  </a:lnTo>
                  <a:lnTo>
                    <a:pt x="14026" y="5131"/>
                  </a:lnTo>
                  <a:cubicBezTo>
                    <a:pt x="13321" y="4897"/>
                    <a:pt x="12663" y="4979"/>
                    <a:pt x="12263" y="5407"/>
                  </a:cubicBezTo>
                  <a:cubicBezTo>
                    <a:pt x="11557" y="6110"/>
                    <a:pt x="11854" y="7586"/>
                    <a:pt x="12912" y="8634"/>
                  </a:cubicBezTo>
                  <a:cubicBezTo>
                    <a:pt x="14002" y="9683"/>
                    <a:pt x="15453" y="10000"/>
                    <a:pt x="16150" y="9297"/>
                  </a:cubicBezTo>
                  <a:cubicBezTo>
                    <a:pt x="16559" y="8869"/>
                    <a:pt x="16623" y="8248"/>
                    <a:pt x="16422" y="7545"/>
                  </a:cubicBezTo>
                  <a:lnTo>
                    <a:pt x="17080" y="6883"/>
                  </a:lnTo>
                  <a:lnTo>
                    <a:pt x="21600" y="11366"/>
                  </a:lnTo>
                  <a:lnTo>
                    <a:pt x="17713" y="15255"/>
                  </a:lnTo>
                  <a:lnTo>
                    <a:pt x="18386" y="15917"/>
                  </a:lnTo>
                  <a:cubicBezTo>
                    <a:pt x="19091" y="15683"/>
                    <a:pt x="19749" y="15766"/>
                    <a:pt x="20157" y="16193"/>
                  </a:cubicBezTo>
                  <a:cubicBezTo>
                    <a:pt x="20879" y="16924"/>
                    <a:pt x="20582" y="18372"/>
                    <a:pt x="19500" y="19462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399"/>
            <p:cNvSpPr/>
            <p:nvPr/>
          </p:nvSpPr>
          <p:spPr>
            <a:xfrm>
              <a:off x="1100353" y="940525"/>
              <a:ext cx="38475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086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4751A3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400"/>
            <p:cNvSpPr/>
            <p:nvPr/>
          </p:nvSpPr>
          <p:spPr>
            <a:xfrm>
              <a:off x="829875" y="930280"/>
              <a:ext cx="280259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781"/>
                  </a:moveTo>
                  <a:lnTo>
                    <a:pt x="21600" y="15749"/>
                  </a:lnTo>
                  <a:cubicBezTo>
                    <a:pt x="21600" y="16077"/>
                    <a:pt x="21600" y="16241"/>
                    <a:pt x="21492" y="16514"/>
                  </a:cubicBezTo>
                  <a:cubicBezTo>
                    <a:pt x="21492" y="16678"/>
                    <a:pt x="21492" y="16678"/>
                    <a:pt x="21385" y="16843"/>
                  </a:cubicBezTo>
                  <a:lnTo>
                    <a:pt x="21385" y="17007"/>
                  </a:lnTo>
                  <a:cubicBezTo>
                    <a:pt x="21385" y="17007"/>
                    <a:pt x="21385" y="17116"/>
                    <a:pt x="21277" y="17116"/>
                  </a:cubicBezTo>
                  <a:cubicBezTo>
                    <a:pt x="21169" y="17280"/>
                    <a:pt x="21169" y="17608"/>
                    <a:pt x="21062" y="17772"/>
                  </a:cubicBezTo>
                  <a:cubicBezTo>
                    <a:pt x="21062" y="17772"/>
                    <a:pt x="21062" y="17936"/>
                    <a:pt x="20990" y="17936"/>
                  </a:cubicBezTo>
                  <a:cubicBezTo>
                    <a:pt x="20990" y="18046"/>
                    <a:pt x="20990" y="18046"/>
                    <a:pt x="20882" y="18046"/>
                  </a:cubicBezTo>
                  <a:cubicBezTo>
                    <a:pt x="20775" y="18210"/>
                    <a:pt x="20775" y="18210"/>
                    <a:pt x="20775" y="18374"/>
                  </a:cubicBezTo>
                  <a:cubicBezTo>
                    <a:pt x="20667" y="18538"/>
                    <a:pt x="20559" y="18866"/>
                    <a:pt x="20380" y="18975"/>
                  </a:cubicBezTo>
                  <a:cubicBezTo>
                    <a:pt x="20380" y="18975"/>
                    <a:pt x="20272" y="18975"/>
                    <a:pt x="20272" y="19139"/>
                  </a:cubicBezTo>
                  <a:cubicBezTo>
                    <a:pt x="20057" y="19467"/>
                    <a:pt x="19878" y="19631"/>
                    <a:pt x="19662" y="19905"/>
                  </a:cubicBezTo>
                  <a:cubicBezTo>
                    <a:pt x="19662" y="19905"/>
                    <a:pt x="19555" y="19905"/>
                    <a:pt x="19555" y="20069"/>
                  </a:cubicBezTo>
                  <a:cubicBezTo>
                    <a:pt x="19340" y="20233"/>
                    <a:pt x="19160" y="20397"/>
                    <a:pt x="18945" y="20561"/>
                  </a:cubicBezTo>
                  <a:cubicBezTo>
                    <a:pt x="18837" y="20561"/>
                    <a:pt x="18765" y="20670"/>
                    <a:pt x="18765" y="20670"/>
                  </a:cubicBezTo>
                  <a:cubicBezTo>
                    <a:pt x="18658" y="20834"/>
                    <a:pt x="18443" y="20834"/>
                    <a:pt x="18335" y="20998"/>
                  </a:cubicBezTo>
                  <a:cubicBezTo>
                    <a:pt x="18335" y="20998"/>
                    <a:pt x="18335" y="20998"/>
                    <a:pt x="18227" y="20998"/>
                  </a:cubicBezTo>
                  <a:cubicBezTo>
                    <a:pt x="17940" y="21163"/>
                    <a:pt x="17546" y="21327"/>
                    <a:pt x="17223" y="21491"/>
                  </a:cubicBezTo>
                  <a:lnTo>
                    <a:pt x="16828" y="21491"/>
                  </a:lnTo>
                  <a:cubicBezTo>
                    <a:pt x="16613" y="21491"/>
                    <a:pt x="16505" y="21600"/>
                    <a:pt x="16326" y="21600"/>
                  </a:cubicBezTo>
                  <a:lnTo>
                    <a:pt x="12989" y="21600"/>
                  </a:lnTo>
                  <a:cubicBezTo>
                    <a:pt x="12773" y="21600"/>
                    <a:pt x="12558" y="21491"/>
                    <a:pt x="12379" y="21491"/>
                  </a:cubicBezTo>
                  <a:lnTo>
                    <a:pt x="11948" y="21491"/>
                  </a:lnTo>
                  <a:cubicBezTo>
                    <a:pt x="11661" y="21491"/>
                    <a:pt x="11446" y="21327"/>
                    <a:pt x="11159" y="21327"/>
                  </a:cubicBezTo>
                  <a:cubicBezTo>
                    <a:pt x="11051" y="21327"/>
                    <a:pt x="10944" y="21327"/>
                    <a:pt x="10836" y="21163"/>
                  </a:cubicBezTo>
                  <a:lnTo>
                    <a:pt x="10764" y="21163"/>
                  </a:lnTo>
                  <a:cubicBezTo>
                    <a:pt x="10334" y="20998"/>
                    <a:pt x="9831" y="20834"/>
                    <a:pt x="9437" y="20670"/>
                  </a:cubicBezTo>
                  <a:lnTo>
                    <a:pt x="9329" y="20670"/>
                  </a:lnTo>
                  <a:cubicBezTo>
                    <a:pt x="9221" y="20670"/>
                    <a:pt x="9221" y="20561"/>
                    <a:pt x="9221" y="20561"/>
                  </a:cubicBezTo>
                  <a:cubicBezTo>
                    <a:pt x="8611" y="20233"/>
                    <a:pt x="8001" y="19905"/>
                    <a:pt x="7391" y="19631"/>
                  </a:cubicBezTo>
                  <a:lnTo>
                    <a:pt x="7320" y="19631"/>
                  </a:lnTo>
                  <a:cubicBezTo>
                    <a:pt x="7212" y="19631"/>
                    <a:pt x="7212" y="19467"/>
                    <a:pt x="7104" y="19467"/>
                  </a:cubicBezTo>
                  <a:cubicBezTo>
                    <a:pt x="6817" y="19303"/>
                    <a:pt x="6494" y="18975"/>
                    <a:pt x="6207" y="18866"/>
                  </a:cubicBezTo>
                  <a:cubicBezTo>
                    <a:pt x="6100" y="18702"/>
                    <a:pt x="5992" y="18702"/>
                    <a:pt x="5884" y="18538"/>
                  </a:cubicBezTo>
                  <a:cubicBezTo>
                    <a:pt x="5490" y="18210"/>
                    <a:pt x="5095" y="17936"/>
                    <a:pt x="4772" y="17608"/>
                  </a:cubicBezTo>
                  <a:cubicBezTo>
                    <a:pt x="1722" y="14983"/>
                    <a:pt x="0" y="11593"/>
                    <a:pt x="0" y="8804"/>
                  </a:cubicBezTo>
                  <a:lnTo>
                    <a:pt x="0" y="0"/>
                  </a:lnTo>
                  <a:cubicBezTo>
                    <a:pt x="0" y="2789"/>
                    <a:pt x="1650" y="6015"/>
                    <a:pt x="4772" y="8804"/>
                  </a:cubicBezTo>
                  <a:cubicBezTo>
                    <a:pt x="5167" y="9132"/>
                    <a:pt x="5490" y="9406"/>
                    <a:pt x="5884" y="9734"/>
                  </a:cubicBezTo>
                  <a:cubicBezTo>
                    <a:pt x="5992" y="9898"/>
                    <a:pt x="6100" y="9898"/>
                    <a:pt x="6207" y="10062"/>
                  </a:cubicBezTo>
                  <a:cubicBezTo>
                    <a:pt x="6494" y="10335"/>
                    <a:pt x="6817" y="10499"/>
                    <a:pt x="7104" y="10663"/>
                  </a:cubicBezTo>
                  <a:cubicBezTo>
                    <a:pt x="7212" y="10663"/>
                    <a:pt x="7320" y="10827"/>
                    <a:pt x="7391" y="10827"/>
                  </a:cubicBezTo>
                  <a:cubicBezTo>
                    <a:pt x="8001" y="11101"/>
                    <a:pt x="8611" y="11429"/>
                    <a:pt x="9221" y="11757"/>
                  </a:cubicBezTo>
                  <a:cubicBezTo>
                    <a:pt x="9329" y="11757"/>
                    <a:pt x="9329" y="11921"/>
                    <a:pt x="9437" y="11921"/>
                  </a:cubicBezTo>
                  <a:cubicBezTo>
                    <a:pt x="9831" y="12030"/>
                    <a:pt x="10334" y="12194"/>
                    <a:pt x="10764" y="12358"/>
                  </a:cubicBezTo>
                  <a:cubicBezTo>
                    <a:pt x="10836" y="12358"/>
                    <a:pt x="10944" y="12523"/>
                    <a:pt x="11051" y="12523"/>
                  </a:cubicBezTo>
                  <a:cubicBezTo>
                    <a:pt x="11374" y="12687"/>
                    <a:pt x="11553" y="12687"/>
                    <a:pt x="11876" y="12687"/>
                  </a:cubicBezTo>
                  <a:cubicBezTo>
                    <a:pt x="11948" y="12687"/>
                    <a:pt x="12163" y="12687"/>
                    <a:pt x="12271" y="12796"/>
                  </a:cubicBezTo>
                  <a:cubicBezTo>
                    <a:pt x="12486" y="12796"/>
                    <a:pt x="12666" y="12960"/>
                    <a:pt x="12881" y="12960"/>
                  </a:cubicBezTo>
                  <a:cubicBezTo>
                    <a:pt x="13096" y="12960"/>
                    <a:pt x="13168" y="13124"/>
                    <a:pt x="13276" y="13124"/>
                  </a:cubicBezTo>
                  <a:lnTo>
                    <a:pt x="15608" y="13124"/>
                  </a:lnTo>
                  <a:cubicBezTo>
                    <a:pt x="15823" y="13124"/>
                    <a:pt x="15895" y="13124"/>
                    <a:pt x="16003" y="12960"/>
                  </a:cubicBezTo>
                  <a:cubicBezTo>
                    <a:pt x="16074" y="12796"/>
                    <a:pt x="16326" y="12796"/>
                    <a:pt x="16505" y="12796"/>
                  </a:cubicBezTo>
                  <a:cubicBezTo>
                    <a:pt x="16613" y="12796"/>
                    <a:pt x="16828" y="12796"/>
                    <a:pt x="16936" y="12687"/>
                  </a:cubicBezTo>
                  <a:cubicBezTo>
                    <a:pt x="17330" y="12523"/>
                    <a:pt x="17653" y="12358"/>
                    <a:pt x="17940" y="12194"/>
                  </a:cubicBezTo>
                  <a:cubicBezTo>
                    <a:pt x="18155" y="12030"/>
                    <a:pt x="18227" y="12030"/>
                    <a:pt x="18335" y="11921"/>
                  </a:cubicBezTo>
                  <a:cubicBezTo>
                    <a:pt x="18443" y="11921"/>
                    <a:pt x="18443" y="11757"/>
                    <a:pt x="18550" y="11757"/>
                  </a:cubicBezTo>
                  <a:cubicBezTo>
                    <a:pt x="18765" y="11593"/>
                    <a:pt x="18945" y="11429"/>
                    <a:pt x="19160" y="11265"/>
                  </a:cubicBezTo>
                  <a:cubicBezTo>
                    <a:pt x="19447" y="10991"/>
                    <a:pt x="19662" y="10827"/>
                    <a:pt x="19878" y="10499"/>
                  </a:cubicBezTo>
                  <a:cubicBezTo>
                    <a:pt x="19878" y="10499"/>
                    <a:pt x="19950" y="10499"/>
                    <a:pt x="19950" y="10335"/>
                  </a:cubicBezTo>
                  <a:cubicBezTo>
                    <a:pt x="20165" y="10062"/>
                    <a:pt x="20380" y="9734"/>
                    <a:pt x="20488" y="9406"/>
                  </a:cubicBezTo>
                  <a:cubicBezTo>
                    <a:pt x="20488" y="9296"/>
                    <a:pt x="20488" y="9296"/>
                    <a:pt x="20559" y="9296"/>
                  </a:cubicBezTo>
                  <a:cubicBezTo>
                    <a:pt x="20667" y="8968"/>
                    <a:pt x="20775" y="8640"/>
                    <a:pt x="20882" y="8367"/>
                  </a:cubicBezTo>
                  <a:lnTo>
                    <a:pt x="20882" y="8203"/>
                  </a:lnTo>
                  <a:cubicBezTo>
                    <a:pt x="21385" y="7601"/>
                    <a:pt x="21492" y="7273"/>
                    <a:pt x="21600" y="6781"/>
                  </a:cubicBezTo>
                </a:path>
              </a:pathLst>
            </a:custGeom>
            <a:solidFill>
              <a:srgbClr val="474E8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401"/>
            <p:cNvSpPr/>
            <p:nvPr/>
          </p:nvSpPr>
          <p:spPr>
            <a:xfrm>
              <a:off x="131140" y="563495"/>
              <a:ext cx="40506" cy="97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61"/>
                  </a:moveTo>
                  <a:lnTo>
                    <a:pt x="21600" y="21600"/>
                  </a:lnTo>
                  <a:lnTo>
                    <a:pt x="0" y="16329"/>
                  </a:lnTo>
                  <a:lnTo>
                    <a:pt x="0" y="0"/>
                  </a:lnTo>
                  <a:lnTo>
                    <a:pt x="21600" y="4961"/>
                  </a:lnTo>
                </a:path>
              </a:pathLst>
            </a:custGeom>
            <a:solidFill>
              <a:srgbClr val="DE1C3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402"/>
            <p:cNvSpPr/>
            <p:nvPr/>
          </p:nvSpPr>
          <p:spPr>
            <a:xfrm>
              <a:off x="149582" y="982562"/>
              <a:ext cx="91744" cy="4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5" extrusionOk="0">
                  <a:moveTo>
                    <a:pt x="11403" y="1514"/>
                  </a:moveTo>
                  <a:cubicBezTo>
                    <a:pt x="14254" y="5789"/>
                    <a:pt x="16995" y="5789"/>
                    <a:pt x="19736" y="10964"/>
                  </a:cubicBezTo>
                  <a:cubicBezTo>
                    <a:pt x="20065" y="11639"/>
                    <a:pt x="21600" y="13439"/>
                    <a:pt x="21600" y="14789"/>
                  </a:cubicBezTo>
                  <a:cubicBezTo>
                    <a:pt x="21052" y="18614"/>
                    <a:pt x="17653" y="21089"/>
                    <a:pt x="16118" y="20414"/>
                  </a:cubicBezTo>
                  <a:cubicBezTo>
                    <a:pt x="13596" y="19739"/>
                    <a:pt x="11403" y="18614"/>
                    <a:pt x="8662" y="17939"/>
                  </a:cubicBezTo>
                  <a:cubicBezTo>
                    <a:pt x="6798" y="17264"/>
                    <a:pt x="2741" y="17264"/>
                    <a:pt x="877" y="16139"/>
                  </a:cubicBezTo>
                  <a:cubicBezTo>
                    <a:pt x="0" y="14789"/>
                    <a:pt x="0" y="10289"/>
                    <a:pt x="0" y="7814"/>
                  </a:cubicBezTo>
                  <a:cubicBezTo>
                    <a:pt x="0" y="6464"/>
                    <a:pt x="1206" y="3989"/>
                    <a:pt x="1206" y="3989"/>
                  </a:cubicBezTo>
                  <a:cubicBezTo>
                    <a:pt x="2741" y="5339"/>
                    <a:pt x="3399" y="6464"/>
                    <a:pt x="5592" y="5789"/>
                  </a:cubicBezTo>
                  <a:cubicBezTo>
                    <a:pt x="5811" y="5339"/>
                    <a:pt x="6469" y="5339"/>
                    <a:pt x="7127" y="5339"/>
                  </a:cubicBezTo>
                  <a:cubicBezTo>
                    <a:pt x="8991" y="839"/>
                    <a:pt x="10197" y="-511"/>
                    <a:pt x="10855" y="164"/>
                  </a:cubicBezTo>
                  <a:cubicBezTo>
                    <a:pt x="10855" y="164"/>
                    <a:pt x="11074" y="839"/>
                    <a:pt x="11403" y="1514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403"/>
            <p:cNvSpPr/>
            <p:nvPr/>
          </p:nvSpPr>
          <p:spPr>
            <a:xfrm>
              <a:off x="59423" y="918935"/>
              <a:ext cx="88540" cy="41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118" extrusionOk="0">
                  <a:moveTo>
                    <a:pt x="11520" y="1376"/>
                  </a:moveTo>
                  <a:cubicBezTo>
                    <a:pt x="14400" y="6021"/>
                    <a:pt x="17169" y="6021"/>
                    <a:pt x="19938" y="11363"/>
                  </a:cubicBezTo>
                  <a:cubicBezTo>
                    <a:pt x="20271" y="11828"/>
                    <a:pt x="21600" y="15776"/>
                    <a:pt x="21268" y="17170"/>
                  </a:cubicBezTo>
                  <a:cubicBezTo>
                    <a:pt x="20935" y="21118"/>
                    <a:pt x="17502" y="21118"/>
                    <a:pt x="16283" y="21118"/>
                  </a:cubicBezTo>
                  <a:cubicBezTo>
                    <a:pt x="13735" y="20421"/>
                    <a:pt x="11520" y="19260"/>
                    <a:pt x="8751" y="18563"/>
                  </a:cubicBezTo>
                  <a:cubicBezTo>
                    <a:pt x="6868" y="17866"/>
                    <a:pt x="2769" y="17866"/>
                    <a:pt x="886" y="16473"/>
                  </a:cubicBezTo>
                  <a:cubicBezTo>
                    <a:pt x="0" y="15312"/>
                    <a:pt x="0" y="10666"/>
                    <a:pt x="0" y="8112"/>
                  </a:cubicBezTo>
                  <a:cubicBezTo>
                    <a:pt x="0" y="6718"/>
                    <a:pt x="1218" y="4163"/>
                    <a:pt x="1218" y="4163"/>
                  </a:cubicBezTo>
                  <a:cubicBezTo>
                    <a:pt x="2769" y="5324"/>
                    <a:pt x="3434" y="6718"/>
                    <a:pt x="5649" y="6021"/>
                  </a:cubicBezTo>
                  <a:cubicBezTo>
                    <a:pt x="5871" y="5324"/>
                    <a:pt x="6535" y="5324"/>
                    <a:pt x="7200" y="5324"/>
                  </a:cubicBezTo>
                  <a:cubicBezTo>
                    <a:pt x="9083" y="679"/>
                    <a:pt x="10302" y="-482"/>
                    <a:pt x="10966" y="215"/>
                  </a:cubicBezTo>
                  <a:cubicBezTo>
                    <a:pt x="10966" y="-482"/>
                    <a:pt x="11188" y="679"/>
                    <a:pt x="11520" y="1376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404"/>
            <p:cNvSpPr/>
            <p:nvPr/>
          </p:nvSpPr>
          <p:spPr>
            <a:xfrm>
              <a:off x="178269" y="618820"/>
              <a:ext cx="137525" cy="10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82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92"/>
                  </a:lnTo>
                  <a:cubicBezTo>
                    <a:pt x="7080" y="4192"/>
                    <a:pt x="14015" y="11119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338" y="21600"/>
                    <a:pt x="14448" y="17043"/>
                  </a:cubicBezTo>
                  <a:cubicBezTo>
                    <a:pt x="14448" y="17043"/>
                    <a:pt x="6068" y="12668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405"/>
            <p:cNvSpPr/>
            <p:nvPr/>
          </p:nvSpPr>
          <p:spPr>
            <a:xfrm>
              <a:off x="158344" y="555911"/>
              <a:ext cx="68636" cy="84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3" extrusionOk="0">
                  <a:moveTo>
                    <a:pt x="3479" y="279"/>
                  </a:moveTo>
                  <a:cubicBezTo>
                    <a:pt x="11804" y="-2447"/>
                    <a:pt x="16529" y="15693"/>
                    <a:pt x="16529" y="15693"/>
                  </a:cubicBezTo>
                  <a:cubicBezTo>
                    <a:pt x="16529" y="15693"/>
                    <a:pt x="15291" y="16846"/>
                    <a:pt x="11804" y="18000"/>
                  </a:cubicBezTo>
                  <a:cubicBezTo>
                    <a:pt x="7979" y="19153"/>
                    <a:pt x="4829" y="19153"/>
                    <a:pt x="4829" y="19153"/>
                  </a:cubicBezTo>
                  <a:cubicBezTo>
                    <a:pt x="4829" y="19153"/>
                    <a:pt x="-5071" y="2901"/>
                    <a:pt x="3479" y="279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406"/>
            <p:cNvSpPr/>
            <p:nvPr/>
          </p:nvSpPr>
          <p:spPr>
            <a:xfrm>
              <a:off x="63521" y="751222"/>
              <a:ext cx="116331" cy="184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0" extrusionOk="0">
                  <a:moveTo>
                    <a:pt x="9802" y="123"/>
                  </a:moveTo>
                  <a:cubicBezTo>
                    <a:pt x="12058" y="-584"/>
                    <a:pt x="21600" y="1990"/>
                    <a:pt x="21600" y="1990"/>
                  </a:cubicBezTo>
                  <a:cubicBezTo>
                    <a:pt x="21600" y="1990"/>
                    <a:pt x="15701" y="11780"/>
                    <a:pt x="13966" y="13345"/>
                  </a:cubicBezTo>
                  <a:cubicBezTo>
                    <a:pt x="12058" y="14909"/>
                    <a:pt x="7373" y="19603"/>
                    <a:pt x="7373" y="19603"/>
                  </a:cubicBezTo>
                  <a:cubicBezTo>
                    <a:pt x="7373" y="19603"/>
                    <a:pt x="1475" y="21016"/>
                    <a:pt x="0" y="19300"/>
                  </a:cubicBezTo>
                  <a:cubicBezTo>
                    <a:pt x="0" y="19300"/>
                    <a:pt x="1475" y="13496"/>
                    <a:pt x="4945" y="11074"/>
                  </a:cubicBezTo>
                  <a:cubicBezTo>
                    <a:pt x="4945" y="11074"/>
                    <a:pt x="7894" y="880"/>
                    <a:pt x="9802" y="123"/>
                  </a:cubicBezTo>
                </a:path>
              </a:pathLst>
            </a:custGeom>
            <a:solidFill>
              <a:srgbClr val="47645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407"/>
            <p:cNvSpPr/>
            <p:nvPr/>
          </p:nvSpPr>
          <p:spPr>
            <a:xfrm>
              <a:off x="90585" y="764305"/>
              <a:ext cx="109757" cy="234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3" h="21177" extrusionOk="0">
                  <a:moveTo>
                    <a:pt x="13473" y="713"/>
                  </a:moveTo>
                  <a:cubicBezTo>
                    <a:pt x="13473" y="713"/>
                    <a:pt x="18063" y="8976"/>
                    <a:pt x="18873" y="10611"/>
                  </a:cubicBezTo>
                  <a:cubicBezTo>
                    <a:pt x="19593" y="12289"/>
                    <a:pt x="21123" y="20551"/>
                    <a:pt x="21123" y="20551"/>
                  </a:cubicBezTo>
                  <a:cubicBezTo>
                    <a:pt x="17343" y="21600"/>
                    <a:pt x="12753" y="21013"/>
                    <a:pt x="12753" y="21013"/>
                  </a:cubicBezTo>
                  <a:lnTo>
                    <a:pt x="8433" y="10485"/>
                  </a:lnTo>
                  <a:cubicBezTo>
                    <a:pt x="8433" y="10485"/>
                    <a:pt x="3573" y="5662"/>
                    <a:pt x="1593" y="3901"/>
                  </a:cubicBezTo>
                  <a:cubicBezTo>
                    <a:pt x="-477" y="2013"/>
                    <a:pt x="63" y="0"/>
                    <a:pt x="63" y="0"/>
                  </a:cubicBezTo>
                  <a:lnTo>
                    <a:pt x="13473" y="713"/>
                  </a:ln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408"/>
            <p:cNvSpPr/>
            <p:nvPr/>
          </p:nvSpPr>
          <p:spPr>
            <a:xfrm>
              <a:off x="84011" y="550935"/>
              <a:ext cx="114285" cy="22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9" extrusionOk="0">
                  <a:moveTo>
                    <a:pt x="21600" y="2581"/>
                  </a:moveTo>
                  <a:lnTo>
                    <a:pt x="19580" y="18644"/>
                  </a:lnTo>
                  <a:cubicBezTo>
                    <a:pt x="10712" y="20411"/>
                    <a:pt x="0" y="18644"/>
                    <a:pt x="0" y="18644"/>
                  </a:cubicBezTo>
                  <a:lnTo>
                    <a:pt x="0" y="2228"/>
                  </a:lnTo>
                  <a:cubicBezTo>
                    <a:pt x="8254" y="-1189"/>
                    <a:pt x="18351" y="343"/>
                    <a:pt x="18351" y="343"/>
                  </a:cubicBezTo>
                  <a:cubicBezTo>
                    <a:pt x="20898" y="892"/>
                    <a:pt x="21600" y="2581"/>
                    <a:pt x="21600" y="2581"/>
                  </a:cubicBezTo>
                </a:path>
              </a:pathLst>
            </a:custGeom>
            <a:solidFill>
              <a:srgbClr val="476A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409"/>
            <p:cNvSpPr/>
            <p:nvPr/>
          </p:nvSpPr>
          <p:spPr>
            <a:xfrm>
              <a:off x="116797" y="534808"/>
              <a:ext cx="50179" cy="51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89" h="18788" extrusionOk="0">
                  <a:moveTo>
                    <a:pt x="14560" y="0"/>
                  </a:moveTo>
                  <a:lnTo>
                    <a:pt x="14560" y="6293"/>
                  </a:lnTo>
                  <a:cubicBezTo>
                    <a:pt x="14560" y="6293"/>
                    <a:pt x="21600" y="14797"/>
                    <a:pt x="12640" y="18198"/>
                  </a:cubicBezTo>
                  <a:cubicBezTo>
                    <a:pt x="3520" y="21600"/>
                    <a:pt x="0" y="9184"/>
                    <a:pt x="0" y="9184"/>
                  </a:cubicBezTo>
                  <a:lnTo>
                    <a:pt x="5920" y="2891"/>
                  </a:lnTo>
                  <a:lnTo>
                    <a:pt x="1456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410"/>
            <p:cNvSpPr/>
            <p:nvPr/>
          </p:nvSpPr>
          <p:spPr>
            <a:xfrm>
              <a:off x="90159" y="639311"/>
              <a:ext cx="137525" cy="10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24" extrusionOk="0">
                  <a:moveTo>
                    <a:pt x="0" y="2278"/>
                  </a:moveTo>
                  <a:lnTo>
                    <a:pt x="6285" y="0"/>
                  </a:lnTo>
                  <a:lnTo>
                    <a:pt x="7152" y="4101"/>
                  </a:lnTo>
                  <a:cubicBezTo>
                    <a:pt x="7152" y="4101"/>
                    <a:pt x="14015" y="11028"/>
                    <a:pt x="16688" y="13306"/>
                  </a:cubicBezTo>
                  <a:cubicBezTo>
                    <a:pt x="16688" y="13306"/>
                    <a:pt x="21600" y="14400"/>
                    <a:pt x="21383" y="17681"/>
                  </a:cubicBezTo>
                  <a:cubicBezTo>
                    <a:pt x="21383" y="21053"/>
                    <a:pt x="17338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411"/>
            <p:cNvSpPr/>
            <p:nvPr/>
          </p:nvSpPr>
          <p:spPr>
            <a:xfrm>
              <a:off x="70234" y="576020"/>
              <a:ext cx="68636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239" extrusionOk="0">
                  <a:moveTo>
                    <a:pt x="3479" y="260"/>
                  </a:moveTo>
                  <a:cubicBezTo>
                    <a:pt x="11804" y="-2361"/>
                    <a:pt x="16529" y="15674"/>
                    <a:pt x="16529" y="15674"/>
                  </a:cubicBezTo>
                  <a:cubicBezTo>
                    <a:pt x="16529" y="15674"/>
                    <a:pt x="15291" y="16827"/>
                    <a:pt x="11804" y="17981"/>
                  </a:cubicBezTo>
                  <a:cubicBezTo>
                    <a:pt x="7979" y="19239"/>
                    <a:pt x="4829" y="19239"/>
                    <a:pt x="4829" y="19239"/>
                  </a:cubicBezTo>
                  <a:cubicBezTo>
                    <a:pt x="4829" y="19239"/>
                    <a:pt x="-5071" y="2987"/>
                    <a:pt x="3479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412"/>
            <p:cNvSpPr/>
            <p:nvPr/>
          </p:nvSpPr>
          <p:spPr>
            <a:xfrm>
              <a:off x="98355" y="479483"/>
              <a:ext cx="85595" cy="8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00"/>
                  </a:moveTo>
                  <a:cubicBezTo>
                    <a:pt x="0" y="9225"/>
                    <a:pt x="354" y="8887"/>
                    <a:pt x="354" y="7987"/>
                  </a:cubicBezTo>
                  <a:lnTo>
                    <a:pt x="354" y="7650"/>
                  </a:lnTo>
                  <a:cubicBezTo>
                    <a:pt x="590" y="7313"/>
                    <a:pt x="590" y="6975"/>
                    <a:pt x="944" y="6975"/>
                  </a:cubicBezTo>
                  <a:lnTo>
                    <a:pt x="1652" y="6975"/>
                  </a:lnTo>
                  <a:cubicBezTo>
                    <a:pt x="2007" y="6975"/>
                    <a:pt x="2243" y="7313"/>
                    <a:pt x="2597" y="7650"/>
                  </a:cubicBezTo>
                  <a:lnTo>
                    <a:pt x="2951" y="7987"/>
                  </a:lnTo>
                  <a:cubicBezTo>
                    <a:pt x="3659" y="8550"/>
                    <a:pt x="4013" y="9900"/>
                    <a:pt x="4249" y="11137"/>
                  </a:cubicBezTo>
                  <a:cubicBezTo>
                    <a:pt x="4957" y="11475"/>
                    <a:pt x="5311" y="11812"/>
                    <a:pt x="5666" y="11812"/>
                  </a:cubicBezTo>
                  <a:cubicBezTo>
                    <a:pt x="5666" y="11475"/>
                    <a:pt x="5902" y="10800"/>
                    <a:pt x="5902" y="9900"/>
                  </a:cubicBezTo>
                  <a:lnTo>
                    <a:pt x="5902" y="6413"/>
                  </a:lnTo>
                  <a:lnTo>
                    <a:pt x="4603" y="4163"/>
                  </a:lnTo>
                  <a:cubicBezTo>
                    <a:pt x="4603" y="3150"/>
                    <a:pt x="4957" y="2250"/>
                    <a:pt x="5666" y="1350"/>
                  </a:cubicBezTo>
                  <a:cubicBezTo>
                    <a:pt x="5902" y="675"/>
                    <a:pt x="6610" y="338"/>
                    <a:pt x="7318" y="0"/>
                  </a:cubicBezTo>
                  <a:lnTo>
                    <a:pt x="8262" y="0"/>
                  </a:lnTo>
                  <a:cubicBezTo>
                    <a:pt x="9325" y="338"/>
                    <a:pt x="10269" y="1013"/>
                    <a:pt x="11921" y="1913"/>
                  </a:cubicBezTo>
                  <a:cubicBezTo>
                    <a:pt x="13574" y="2925"/>
                    <a:pt x="15344" y="3150"/>
                    <a:pt x="16997" y="3150"/>
                  </a:cubicBezTo>
                  <a:cubicBezTo>
                    <a:pt x="18649" y="3150"/>
                    <a:pt x="19593" y="2925"/>
                    <a:pt x="20302" y="2250"/>
                  </a:cubicBezTo>
                  <a:cubicBezTo>
                    <a:pt x="20892" y="1575"/>
                    <a:pt x="21246" y="1350"/>
                    <a:pt x="21246" y="1013"/>
                  </a:cubicBezTo>
                  <a:cubicBezTo>
                    <a:pt x="21600" y="1913"/>
                    <a:pt x="21600" y="2588"/>
                    <a:pt x="21600" y="3150"/>
                  </a:cubicBezTo>
                  <a:lnTo>
                    <a:pt x="21600" y="7650"/>
                  </a:lnTo>
                  <a:cubicBezTo>
                    <a:pt x="21600" y="11137"/>
                    <a:pt x="21246" y="13725"/>
                    <a:pt x="20656" y="15300"/>
                  </a:cubicBezTo>
                  <a:cubicBezTo>
                    <a:pt x="19948" y="16875"/>
                    <a:pt x="19239" y="18113"/>
                    <a:pt x="18649" y="18787"/>
                  </a:cubicBezTo>
                  <a:cubicBezTo>
                    <a:pt x="18649" y="19125"/>
                    <a:pt x="18295" y="19350"/>
                    <a:pt x="17941" y="19687"/>
                  </a:cubicBezTo>
                  <a:cubicBezTo>
                    <a:pt x="17941" y="20025"/>
                    <a:pt x="17587" y="20025"/>
                    <a:pt x="17233" y="20362"/>
                  </a:cubicBezTo>
                  <a:cubicBezTo>
                    <a:pt x="17233" y="20700"/>
                    <a:pt x="17233" y="20700"/>
                    <a:pt x="16997" y="20700"/>
                  </a:cubicBezTo>
                  <a:cubicBezTo>
                    <a:pt x="16643" y="20700"/>
                    <a:pt x="16643" y="20700"/>
                    <a:pt x="16289" y="21037"/>
                  </a:cubicBezTo>
                  <a:cubicBezTo>
                    <a:pt x="15934" y="21262"/>
                    <a:pt x="15934" y="21262"/>
                    <a:pt x="15580" y="21262"/>
                  </a:cubicBezTo>
                  <a:cubicBezTo>
                    <a:pt x="15344" y="21600"/>
                    <a:pt x="14636" y="21600"/>
                    <a:pt x="13928" y="21600"/>
                  </a:cubicBezTo>
                  <a:cubicBezTo>
                    <a:pt x="12984" y="21600"/>
                    <a:pt x="11921" y="21600"/>
                    <a:pt x="10977" y="21262"/>
                  </a:cubicBezTo>
                  <a:cubicBezTo>
                    <a:pt x="9679" y="21037"/>
                    <a:pt x="8262" y="20025"/>
                    <a:pt x="6964" y="18787"/>
                  </a:cubicBezTo>
                  <a:cubicBezTo>
                    <a:pt x="6256" y="17775"/>
                    <a:pt x="5311" y="16875"/>
                    <a:pt x="4603" y="15637"/>
                  </a:cubicBezTo>
                  <a:lnTo>
                    <a:pt x="3659" y="13725"/>
                  </a:lnTo>
                  <a:cubicBezTo>
                    <a:pt x="3659" y="13725"/>
                    <a:pt x="3659" y="13950"/>
                    <a:pt x="3305" y="13950"/>
                  </a:cubicBezTo>
                  <a:lnTo>
                    <a:pt x="2951" y="13950"/>
                  </a:lnTo>
                  <a:cubicBezTo>
                    <a:pt x="2243" y="13950"/>
                    <a:pt x="1652" y="13725"/>
                    <a:pt x="944" y="12375"/>
                  </a:cubicBezTo>
                  <a:cubicBezTo>
                    <a:pt x="590" y="11475"/>
                    <a:pt x="354" y="10800"/>
                    <a:pt x="0" y="990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413"/>
            <p:cNvSpPr/>
            <p:nvPr/>
          </p:nvSpPr>
          <p:spPr>
            <a:xfrm>
              <a:off x="98702" y="458992"/>
              <a:ext cx="93449" cy="7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600" extrusionOk="0">
                  <a:moveTo>
                    <a:pt x="4708" y="8956"/>
                  </a:moveTo>
                  <a:cubicBezTo>
                    <a:pt x="4070" y="10010"/>
                    <a:pt x="3751" y="10800"/>
                    <a:pt x="3751" y="12249"/>
                  </a:cubicBezTo>
                  <a:lnTo>
                    <a:pt x="5240" y="15278"/>
                  </a:lnTo>
                  <a:cubicBezTo>
                    <a:pt x="5240" y="15673"/>
                    <a:pt x="4389" y="20810"/>
                    <a:pt x="4389" y="21600"/>
                  </a:cubicBezTo>
                  <a:cubicBezTo>
                    <a:pt x="4070" y="21600"/>
                    <a:pt x="3751" y="21205"/>
                    <a:pt x="3219" y="20810"/>
                  </a:cubicBezTo>
                  <a:cubicBezTo>
                    <a:pt x="2899" y="19361"/>
                    <a:pt x="2580" y="17912"/>
                    <a:pt x="1942" y="17122"/>
                  </a:cubicBezTo>
                  <a:lnTo>
                    <a:pt x="1622" y="16727"/>
                  </a:lnTo>
                  <a:cubicBezTo>
                    <a:pt x="1410" y="16332"/>
                    <a:pt x="1090" y="16068"/>
                    <a:pt x="771" y="16068"/>
                  </a:cubicBezTo>
                  <a:lnTo>
                    <a:pt x="133" y="16068"/>
                  </a:lnTo>
                  <a:cubicBezTo>
                    <a:pt x="-80" y="13434"/>
                    <a:pt x="-80" y="11590"/>
                    <a:pt x="452" y="9746"/>
                  </a:cubicBezTo>
                  <a:cubicBezTo>
                    <a:pt x="1410" y="3820"/>
                    <a:pt x="4070" y="395"/>
                    <a:pt x="8326" y="0"/>
                  </a:cubicBezTo>
                  <a:cubicBezTo>
                    <a:pt x="13114" y="0"/>
                    <a:pt x="16093" y="1580"/>
                    <a:pt x="17583" y="4873"/>
                  </a:cubicBezTo>
                  <a:cubicBezTo>
                    <a:pt x="17902" y="5268"/>
                    <a:pt x="18753" y="6717"/>
                    <a:pt x="19073" y="7112"/>
                  </a:cubicBezTo>
                  <a:cubicBezTo>
                    <a:pt x="19392" y="7902"/>
                    <a:pt x="21201" y="7902"/>
                    <a:pt x="21520" y="8561"/>
                  </a:cubicBezTo>
                  <a:cubicBezTo>
                    <a:pt x="21520" y="8956"/>
                    <a:pt x="21094" y="9220"/>
                    <a:pt x="20562" y="10010"/>
                  </a:cubicBezTo>
                  <a:cubicBezTo>
                    <a:pt x="19924" y="10668"/>
                    <a:pt x="19073" y="12249"/>
                    <a:pt x="17583" y="12249"/>
                  </a:cubicBezTo>
                  <a:cubicBezTo>
                    <a:pt x="16093" y="12249"/>
                    <a:pt x="11837" y="11590"/>
                    <a:pt x="10348" y="10800"/>
                  </a:cubicBezTo>
                  <a:cubicBezTo>
                    <a:pt x="8858" y="9746"/>
                    <a:pt x="8007" y="8166"/>
                    <a:pt x="7049" y="7507"/>
                  </a:cubicBezTo>
                  <a:lnTo>
                    <a:pt x="6198" y="7507"/>
                  </a:lnTo>
                  <a:cubicBezTo>
                    <a:pt x="5879" y="7507"/>
                    <a:pt x="5240" y="7902"/>
                    <a:pt x="4708" y="8956"/>
                  </a:cubicBezTo>
                </a:path>
              </a:pathLst>
            </a:custGeom>
            <a:solidFill>
              <a:srgbClr val="DECB2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414"/>
            <p:cNvSpPr/>
            <p:nvPr/>
          </p:nvSpPr>
          <p:spPr>
            <a:xfrm>
              <a:off x="380900" y="643409"/>
              <a:ext cx="16393" cy="101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0"/>
                  </a:moveTo>
                  <a:cubicBezTo>
                    <a:pt x="17788" y="297"/>
                    <a:pt x="17788" y="594"/>
                    <a:pt x="21600" y="594"/>
                  </a:cubicBezTo>
                  <a:cubicBezTo>
                    <a:pt x="21600" y="1090"/>
                    <a:pt x="17788" y="1387"/>
                    <a:pt x="17788" y="1684"/>
                  </a:cubicBezTo>
                  <a:lnTo>
                    <a:pt x="17788" y="0"/>
                  </a:lnTo>
                  <a:close/>
                  <a:moveTo>
                    <a:pt x="17788" y="15952"/>
                  </a:moveTo>
                  <a:lnTo>
                    <a:pt x="17788" y="16547"/>
                  </a:lnTo>
                  <a:cubicBezTo>
                    <a:pt x="17788" y="16844"/>
                    <a:pt x="17788" y="17042"/>
                    <a:pt x="13976" y="17637"/>
                  </a:cubicBezTo>
                  <a:lnTo>
                    <a:pt x="13976" y="18231"/>
                  </a:lnTo>
                  <a:cubicBezTo>
                    <a:pt x="10165" y="18429"/>
                    <a:pt x="10165" y="19024"/>
                    <a:pt x="10165" y="19321"/>
                  </a:cubicBezTo>
                  <a:lnTo>
                    <a:pt x="10165" y="19916"/>
                  </a:lnTo>
                  <a:lnTo>
                    <a:pt x="0" y="21600"/>
                  </a:lnTo>
                  <a:lnTo>
                    <a:pt x="0" y="5648"/>
                  </a:lnTo>
                  <a:lnTo>
                    <a:pt x="10165" y="3963"/>
                  </a:lnTo>
                  <a:cubicBezTo>
                    <a:pt x="10165" y="3666"/>
                    <a:pt x="10165" y="3666"/>
                    <a:pt x="13976" y="3369"/>
                  </a:cubicBezTo>
                  <a:cubicBezTo>
                    <a:pt x="17788" y="3072"/>
                    <a:pt x="17788" y="2576"/>
                    <a:pt x="17788" y="2279"/>
                  </a:cubicBezTo>
                  <a:lnTo>
                    <a:pt x="17788" y="15952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415"/>
            <p:cNvSpPr/>
            <p:nvPr/>
          </p:nvSpPr>
          <p:spPr>
            <a:xfrm>
              <a:off x="870857" y="711029"/>
              <a:ext cx="38475" cy="95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567"/>
                  </a:lnTo>
                  <a:lnTo>
                    <a:pt x="0" y="21600"/>
                  </a:lnTo>
                  <a:lnTo>
                    <a:pt x="0" y="5033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416"/>
            <p:cNvSpPr/>
            <p:nvPr/>
          </p:nvSpPr>
          <p:spPr>
            <a:xfrm>
              <a:off x="116797" y="702833"/>
              <a:ext cx="128628" cy="124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979"/>
                  </a:moveTo>
                  <a:lnTo>
                    <a:pt x="21600" y="20955"/>
                  </a:lnTo>
                  <a:lnTo>
                    <a:pt x="21366" y="20955"/>
                  </a:lnTo>
                  <a:cubicBezTo>
                    <a:pt x="20430" y="21116"/>
                    <a:pt x="19339" y="21116"/>
                    <a:pt x="18481" y="21358"/>
                  </a:cubicBezTo>
                  <a:lnTo>
                    <a:pt x="17389" y="21358"/>
                  </a:lnTo>
                  <a:cubicBezTo>
                    <a:pt x="16921" y="21358"/>
                    <a:pt x="16531" y="21600"/>
                    <a:pt x="16064" y="21600"/>
                  </a:cubicBezTo>
                  <a:lnTo>
                    <a:pt x="13412" y="21600"/>
                  </a:lnTo>
                  <a:cubicBezTo>
                    <a:pt x="12788" y="21600"/>
                    <a:pt x="12321" y="21600"/>
                    <a:pt x="11853" y="21358"/>
                  </a:cubicBezTo>
                  <a:lnTo>
                    <a:pt x="11697" y="21358"/>
                  </a:lnTo>
                  <a:cubicBezTo>
                    <a:pt x="11229" y="21358"/>
                    <a:pt x="10527" y="21116"/>
                    <a:pt x="10137" y="21116"/>
                  </a:cubicBezTo>
                  <a:lnTo>
                    <a:pt x="9279" y="21116"/>
                  </a:lnTo>
                  <a:cubicBezTo>
                    <a:pt x="9045" y="21116"/>
                    <a:pt x="8812" y="21116"/>
                    <a:pt x="8578" y="20955"/>
                  </a:cubicBezTo>
                  <a:cubicBezTo>
                    <a:pt x="8344" y="20955"/>
                    <a:pt x="7954" y="20713"/>
                    <a:pt x="7720" y="20713"/>
                  </a:cubicBezTo>
                  <a:cubicBezTo>
                    <a:pt x="7486" y="20713"/>
                    <a:pt x="7486" y="20713"/>
                    <a:pt x="7252" y="20472"/>
                  </a:cubicBezTo>
                  <a:lnTo>
                    <a:pt x="7018" y="20472"/>
                  </a:lnTo>
                  <a:cubicBezTo>
                    <a:pt x="6394" y="20230"/>
                    <a:pt x="5926" y="19988"/>
                    <a:pt x="5536" y="19988"/>
                  </a:cubicBezTo>
                  <a:cubicBezTo>
                    <a:pt x="4835" y="19827"/>
                    <a:pt x="4367" y="19585"/>
                    <a:pt x="3743" y="19101"/>
                  </a:cubicBezTo>
                  <a:cubicBezTo>
                    <a:pt x="1092" y="17490"/>
                    <a:pt x="0" y="15475"/>
                    <a:pt x="0" y="12976"/>
                  </a:cubicBezTo>
                  <a:lnTo>
                    <a:pt x="0" y="0"/>
                  </a:lnTo>
                  <a:cubicBezTo>
                    <a:pt x="0" y="2499"/>
                    <a:pt x="1326" y="4513"/>
                    <a:pt x="3743" y="6125"/>
                  </a:cubicBezTo>
                  <a:cubicBezTo>
                    <a:pt x="4211" y="6367"/>
                    <a:pt x="4835" y="6851"/>
                    <a:pt x="5536" y="7093"/>
                  </a:cubicBezTo>
                  <a:cubicBezTo>
                    <a:pt x="6160" y="7254"/>
                    <a:pt x="6628" y="7496"/>
                    <a:pt x="7252" y="7737"/>
                  </a:cubicBezTo>
                  <a:cubicBezTo>
                    <a:pt x="7486" y="7737"/>
                    <a:pt x="7486" y="7737"/>
                    <a:pt x="7720" y="7979"/>
                  </a:cubicBezTo>
                  <a:cubicBezTo>
                    <a:pt x="8110" y="8221"/>
                    <a:pt x="8578" y="8221"/>
                    <a:pt x="9279" y="8382"/>
                  </a:cubicBezTo>
                  <a:lnTo>
                    <a:pt x="9669" y="8382"/>
                  </a:lnTo>
                  <a:cubicBezTo>
                    <a:pt x="10371" y="8624"/>
                    <a:pt x="10995" y="8624"/>
                    <a:pt x="11697" y="8624"/>
                  </a:cubicBezTo>
                  <a:cubicBezTo>
                    <a:pt x="11697" y="8624"/>
                    <a:pt x="11697" y="8624"/>
                    <a:pt x="11853" y="8624"/>
                  </a:cubicBezTo>
                  <a:lnTo>
                    <a:pt x="16064" y="8624"/>
                  </a:lnTo>
                  <a:cubicBezTo>
                    <a:pt x="16531" y="8624"/>
                    <a:pt x="16921" y="8624"/>
                    <a:pt x="17389" y="8382"/>
                  </a:cubicBezTo>
                  <a:cubicBezTo>
                    <a:pt x="17857" y="8382"/>
                    <a:pt x="18013" y="8382"/>
                    <a:pt x="18481" y="8221"/>
                  </a:cubicBezTo>
                  <a:cubicBezTo>
                    <a:pt x="19339" y="7979"/>
                    <a:pt x="20274" y="7979"/>
                    <a:pt x="21366" y="7737"/>
                  </a:cubicBezTo>
                  <a:cubicBezTo>
                    <a:pt x="21366" y="7737"/>
                    <a:pt x="21600" y="7737"/>
                    <a:pt x="21600" y="7979"/>
                  </a:cubicBez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417"/>
            <p:cNvSpPr/>
            <p:nvPr/>
          </p:nvSpPr>
          <p:spPr>
            <a:xfrm>
              <a:off x="245888" y="747912"/>
              <a:ext cx="38476" cy="95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85"/>
                  </a:moveTo>
                  <a:lnTo>
                    <a:pt x="21600" y="21600"/>
                  </a:lnTo>
                  <a:lnTo>
                    <a:pt x="0" y="16719"/>
                  </a:lnTo>
                  <a:lnTo>
                    <a:pt x="0" y="0"/>
                  </a:lnTo>
                  <a:lnTo>
                    <a:pt x="21600" y="4985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418"/>
            <p:cNvSpPr/>
            <p:nvPr/>
          </p:nvSpPr>
          <p:spPr>
            <a:xfrm>
              <a:off x="747912" y="727421"/>
              <a:ext cx="128627" cy="122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13" y="14727"/>
                  </a:moveTo>
                  <a:cubicBezTo>
                    <a:pt x="5478" y="14727"/>
                    <a:pt x="5243" y="14973"/>
                    <a:pt x="5243" y="14973"/>
                  </a:cubicBezTo>
                  <a:cubicBezTo>
                    <a:pt x="4852" y="15218"/>
                    <a:pt x="4148" y="15464"/>
                    <a:pt x="3757" y="15709"/>
                  </a:cubicBezTo>
                  <a:cubicBezTo>
                    <a:pt x="3052" y="16118"/>
                    <a:pt x="2661" y="16609"/>
                    <a:pt x="2191" y="16855"/>
                  </a:cubicBezTo>
                  <a:cubicBezTo>
                    <a:pt x="1722" y="17264"/>
                    <a:pt x="1330" y="17755"/>
                    <a:pt x="1096" y="18245"/>
                  </a:cubicBezTo>
                  <a:cubicBezTo>
                    <a:pt x="1096" y="18491"/>
                    <a:pt x="1096" y="18491"/>
                    <a:pt x="861" y="18491"/>
                  </a:cubicBezTo>
                  <a:cubicBezTo>
                    <a:pt x="626" y="18818"/>
                    <a:pt x="391" y="19309"/>
                    <a:pt x="157" y="19800"/>
                  </a:cubicBezTo>
                  <a:lnTo>
                    <a:pt x="157" y="19964"/>
                  </a:lnTo>
                  <a:cubicBezTo>
                    <a:pt x="0" y="20455"/>
                    <a:pt x="0" y="21109"/>
                    <a:pt x="0" y="21600"/>
                  </a:cubicBezTo>
                  <a:lnTo>
                    <a:pt x="0" y="8264"/>
                  </a:lnTo>
                  <a:cubicBezTo>
                    <a:pt x="0" y="7855"/>
                    <a:pt x="0" y="7609"/>
                    <a:pt x="157" y="7118"/>
                  </a:cubicBezTo>
                  <a:cubicBezTo>
                    <a:pt x="157" y="6873"/>
                    <a:pt x="157" y="6873"/>
                    <a:pt x="391" y="6709"/>
                  </a:cubicBezTo>
                  <a:lnTo>
                    <a:pt x="391" y="6464"/>
                  </a:lnTo>
                  <a:cubicBezTo>
                    <a:pt x="391" y="6464"/>
                    <a:pt x="391" y="6218"/>
                    <a:pt x="626" y="6218"/>
                  </a:cubicBezTo>
                  <a:cubicBezTo>
                    <a:pt x="861" y="5973"/>
                    <a:pt x="861" y="5564"/>
                    <a:pt x="1096" y="5318"/>
                  </a:cubicBezTo>
                  <a:cubicBezTo>
                    <a:pt x="1096" y="5318"/>
                    <a:pt x="1096" y="5073"/>
                    <a:pt x="1330" y="5073"/>
                  </a:cubicBezTo>
                  <a:cubicBezTo>
                    <a:pt x="1330" y="4827"/>
                    <a:pt x="1330" y="4827"/>
                    <a:pt x="1487" y="4827"/>
                  </a:cubicBezTo>
                  <a:cubicBezTo>
                    <a:pt x="1722" y="4582"/>
                    <a:pt x="1722" y="4582"/>
                    <a:pt x="1722" y="4336"/>
                  </a:cubicBezTo>
                  <a:cubicBezTo>
                    <a:pt x="1957" y="4173"/>
                    <a:pt x="2191" y="3682"/>
                    <a:pt x="2661" y="3436"/>
                  </a:cubicBezTo>
                  <a:cubicBezTo>
                    <a:pt x="3052" y="3027"/>
                    <a:pt x="3522" y="2782"/>
                    <a:pt x="4148" y="2291"/>
                  </a:cubicBezTo>
                  <a:lnTo>
                    <a:pt x="4383" y="2291"/>
                  </a:lnTo>
                  <a:cubicBezTo>
                    <a:pt x="4852" y="2045"/>
                    <a:pt x="5243" y="1800"/>
                    <a:pt x="5948" y="1636"/>
                  </a:cubicBezTo>
                  <a:cubicBezTo>
                    <a:pt x="6183" y="1636"/>
                    <a:pt x="6417" y="1391"/>
                    <a:pt x="6417" y="1391"/>
                  </a:cubicBezTo>
                  <a:cubicBezTo>
                    <a:pt x="6574" y="1145"/>
                    <a:pt x="6809" y="1145"/>
                    <a:pt x="7043" y="1145"/>
                  </a:cubicBezTo>
                  <a:lnTo>
                    <a:pt x="7513" y="1145"/>
                  </a:lnTo>
                  <a:cubicBezTo>
                    <a:pt x="8139" y="900"/>
                    <a:pt x="8609" y="655"/>
                    <a:pt x="9235" y="655"/>
                  </a:cubicBezTo>
                  <a:cubicBezTo>
                    <a:pt x="9470" y="655"/>
                    <a:pt x="9470" y="409"/>
                    <a:pt x="9704" y="409"/>
                  </a:cubicBezTo>
                  <a:lnTo>
                    <a:pt x="9939" y="409"/>
                  </a:lnTo>
                  <a:cubicBezTo>
                    <a:pt x="10096" y="409"/>
                    <a:pt x="10330" y="409"/>
                    <a:pt x="10565" y="245"/>
                  </a:cubicBezTo>
                  <a:cubicBezTo>
                    <a:pt x="11035" y="245"/>
                    <a:pt x="11270" y="0"/>
                    <a:pt x="11661" y="0"/>
                  </a:cubicBezTo>
                  <a:lnTo>
                    <a:pt x="17452" y="0"/>
                  </a:lnTo>
                  <a:cubicBezTo>
                    <a:pt x="17609" y="0"/>
                    <a:pt x="18078" y="0"/>
                    <a:pt x="18313" y="245"/>
                  </a:cubicBezTo>
                  <a:cubicBezTo>
                    <a:pt x="18783" y="245"/>
                    <a:pt x="18939" y="245"/>
                    <a:pt x="19409" y="409"/>
                  </a:cubicBezTo>
                  <a:lnTo>
                    <a:pt x="19878" y="409"/>
                  </a:lnTo>
                  <a:cubicBezTo>
                    <a:pt x="20504" y="409"/>
                    <a:pt x="20974" y="655"/>
                    <a:pt x="21600" y="655"/>
                  </a:cubicBezTo>
                  <a:lnTo>
                    <a:pt x="21600" y="13827"/>
                  </a:lnTo>
                  <a:cubicBezTo>
                    <a:pt x="20974" y="13582"/>
                    <a:pt x="20270" y="13582"/>
                    <a:pt x="19409" y="13418"/>
                  </a:cubicBezTo>
                  <a:cubicBezTo>
                    <a:pt x="18939" y="13418"/>
                    <a:pt x="18783" y="13418"/>
                    <a:pt x="18313" y="13173"/>
                  </a:cubicBezTo>
                  <a:cubicBezTo>
                    <a:pt x="17843" y="13173"/>
                    <a:pt x="17452" y="13173"/>
                    <a:pt x="16983" y="12927"/>
                  </a:cubicBezTo>
                  <a:lnTo>
                    <a:pt x="11896" y="12927"/>
                  </a:lnTo>
                  <a:cubicBezTo>
                    <a:pt x="11426" y="12927"/>
                    <a:pt x="11035" y="13173"/>
                    <a:pt x="10565" y="13173"/>
                  </a:cubicBezTo>
                  <a:cubicBezTo>
                    <a:pt x="10330" y="13173"/>
                    <a:pt x="10096" y="13173"/>
                    <a:pt x="9939" y="13418"/>
                  </a:cubicBezTo>
                  <a:cubicBezTo>
                    <a:pt x="9704" y="13418"/>
                    <a:pt x="9470" y="13418"/>
                    <a:pt x="9235" y="13582"/>
                  </a:cubicBezTo>
                  <a:cubicBezTo>
                    <a:pt x="8609" y="13827"/>
                    <a:pt x="8139" y="13827"/>
                    <a:pt x="7513" y="14073"/>
                  </a:cubicBezTo>
                  <a:cubicBezTo>
                    <a:pt x="6417" y="14564"/>
                    <a:pt x="5948" y="14727"/>
                    <a:pt x="5713" y="14727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419"/>
            <p:cNvSpPr/>
            <p:nvPr/>
          </p:nvSpPr>
          <p:spPr>
            <a:xfrm>
              <a:off x="1006915" y="813482"/>
              <a:ext cx="16394" cy="9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350"/>
                  </a:moveTo>
                  <a:lnTo>
                    <a:pt x="21600" y="21600"/>
                  </a:lnTo>
                  <a:cubicBezTo>
                    <a:pt x="21600" y="20692"/>
                    <a:pt x="21600" y="19884"/>
                    <a:pt x="16971" y="18976"/>
                  </a:cubicBezTo>
                  <a:cubicBezTo>
                    <a:pt x="12343" y="18168"/>
                    <a:pt x="7714" y="17260"/>
                    <a:pt x="0" y="16150"/>
                  </a:cubicBezTo>
                  <a:lnTo>
                    <a:pt x="0" y="0"/>
                  </a:lnTo>
                  <a:cubicBezTo>
                    <a:pt x="12343" y="2019"/>
                    <a:pt x="21600" y="3735"/>
                    <a:pt x="21600" y="535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420"/>
            <p:cNvSpPr/>
            <p:nvPr/>
          </p:nvSpPr>
          <p:spPr>
            <a:xfrm>
              <a:off x="356539" y="958967"/>
              <a:ext cx="267966" cy="183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51"/>
                  </a:moveTo>
                  <a:lnTo>
                    <a:pt x="21600" y="21600"/>
                  </a:lnTo>
                  <a:cubicBezTo>
                    <a:pt x="21600" y="18866"/>
                    <a:pt x="19918" y="15585"/>
                    <a:pt x="16667" y="12851"/>
                  </a:cubicBezTo>
                  <a:cubicBezTo>
                    <a:pt x="16219" y="12523"/>
                    <a:pt x="15920" y="12194"/>
                    <a:pt x="15509" y="11921"/>
                  </a:cubicBezTo>
                  <a:cubicBezTo>
                    <a:pt x="15397" y="11757"/>
                    <a:pt x="15284" y="11757"/>
                    <a:pt x="15172" y="11593"/>
                  </a:cubicBezTo>
                  <a:cubicBezTo>
                    <a:pt x="14873" y="11265"/>
                    <a:pt x="14537" y="11155"/>
                    <a:pt x="14238" y="10991"/>
                  </a:cubicBezTo>
                  <a:cubicBezTo>
                    <a:pt x="14126" y="10991"/>
                    <a:pt x="14014" y="10827"/>
                    <a:pt x="13902" y="10827"/>
                  </a:cubicBezTo>
                  <a:lnTo>
                    <a:pt x="11996" y="9898"/>
                  </a:lnTo>
                  <a:cubicBezTo>
                    <a:pt x="11921" y="9898"/>
                    <a:pt x="11921" y="9898"/>
                    <a:pt x="11809" y="9734"/>
                  </a:cubicBezTo>
                  <a:cubicBezTo>
                    <a:pt x="11361" y="9570"/>
                    <a:pt x="10837" y="9406"/>
                    <a:pt x="10426" y="9296"/>
                  </a:cubicBezTo>
                  <a:cubicBezTo>
                    <a:pt x="10314" y="9296"/>
                    <a:pt x="10202" y="9132"/>
                    <a:pt x="10127" y="9132"/>
                  </a:cubicBezTo>
                  <a:cubicBezTo>
                    <a:pt x="9791" y="8968"/>
                    <a:pt x="9567" y="8968"/>
                    <a:pt x="9268" y="8968"/>
                  </a:cubicBezTo>
                  <a:cubicBezTo>
                    <a:pt x="9156" y="8968"/>
                    <a:pt x="8969" y="8968"/>
                    <a:pt x="8857" y="8804"/>
                  </a:cubicBezTo>
                  <a:cubicBezTo>
                    <a:pt x="8633" y="8804"/>
                    <a:pt x="8408" y="8640"/>
                    <a:pt x="8221" y="8640"/>
                  </a:cubicBezTo>
                  <a:cubicBezTo>
                    <a:pt x="7997" y="8640"/>
                    <a:pt x="7885" y="8531"/>
                    <a:pt x="7773" y="8531"/>
                  </a:cubicBezTo>
                  <a:lnTo>
                    <a:pt x="5381" y="8531"/>
                  </a:lnTo>
                  <a:cubicBezTo>
                    <a:pt x="5157" y="8531"/>
                    <a:pt x="5045" y="8531"/>
                    <a:pt x="4933" y="8640"/>
                  </a:cubicBezTo>
                  <a:cubicBezTo>
                    <a:pt x="4821" y="8804"/>
                    <a:pt x="4634" y="8804"/>
                    <a:pt x="4410" y="8804"/>
                  </a:cubicBezTo>
                  <a:cubicBezTo>
                    <a:pt x="4298" y="8804"/>
                    <a:pt x="4111" y="8804"/>
                    <a:pt x="3999" y="8968"/>
                  </a:cubicBezTo>
                  <a:cubicBezTo>
                    <a:pt x="3588" y="9132"/>
                    <a:pt x="3251" y="9296"/>
                    <a:pt x="2952" y="9406"/>
                  </a:cubicBezTo>
                  <a:cubicBezTo>
                    <a:pt x="2728" y="9570"/>
                    <a:pt x="2616" y="9570"/>
                    <a:pt x="2504" y="9734"/>
                  </a:cubicBezTo>
                  <a:cubicBezTo>
                    <a:pt x="2429" y="9734"/>
                    <a:pt x="2317" y="9898"/>
                    <a:pt x="2317" y="9898"/>
                  </a:cubicBezTo>
                  <a:lnTo>
                    <a:pt x="1682" y="10335"/>
                  </a:lnTo>
                  <a:lnTo>
                    <a:pt x="1570" y="10499"/>
                  </a:lnTo>
                  <a:cubicBezTo>
                    <a:pt x="1345" y="10827"/>
                    <a:pt x="1046" y="10991"/>
                    <a:pt x="934" y="11265"/>
                  </a:cubicBezTo>
                  <a:lnTo>
                    <a:pt x="635" y="11757"/>
                  </a:lnTo>
                  <a:cubicBezTo>
                    <a:pt x="523" y="11757"/>
                    <a:pt x="523" y="11921"/>
                    <a:pt x="523" y="11921"/>
                  </a:cubicBezTo>
                  <a:cubicBezTo>
                    <a:pt x="523" y="12030"/>
                    <a:pt x="411" y="12030"/>
                    <a:pt x="411" y="12194"/>
                  </a:cubicBezTo>
                  <a:cubicBezTo>
                    <a:pt x="411" y="12358"/>
                    <a:pt x="299" y="12358"/>
                    <a:pt x="299" y="12523"/>
                  </a:cubicBezTo>
                  <a:cubicBezTo>
                    <a:pt x="187" y="12687"/>
                    <a:pt x="187" y="12687"/>
                    <a:pt x="187" y="12851"/>
                  </a:cubicBezTo>
                  <a:cubicBezTo>
                    <a:pt x="187" y="12960"/>
                    <a:pt x="187" y="12960"/>
                    <a:pt x="75" y="13124"/>
                  </a:cubicBezTo>
                  <a:cubicBezTo>
                    <a:pt x="75" y="13288"/>
                    <a:pt x="0" y="13452"/>
                    <a:pt x="0" y="13452"/>
                  </a:cubicBezTo>
                  <a:lnTo>
                    <a:pt x="0" y="4648"/>
                  </a:lnTo>
                  <a:cubicBezTo>
                    <a:pt x="0" y="4484"/>
                    <a:pt x="75" y="4320"/>
                    <a:pt x="75" y="4320"/>
                  </a:cubicBezTo>
                  <a:lnTo>
                    <a:pt x="75" y="4047"/>
                  </a:lnTo>
                  <a:cubicBezTo>
                    <a:pt x="75" y="3883"/>
                    <a:pt x="187" y="3883"/>
                    <a:pt x="187" y="3718"/>
                  </a:cubicBezTo>
                  <a:cubicBezTo>
                    <a:pt x="187" y="3718"/>
                    <a:pt x="187" y="3554"/>
                    <a:pt x="299" y="3554"/>
                  </a:cubicBezTo>
                  <a:lnTo>
                    <a:pt x="299" y="3390"/>
                  </a:lnTo>
                  <a:cubicBezTo>
                    <a:pt x="299" y="3281"/>
                    <a:pt x="411" y="3281"/>
                    <a:pt x="411" y="3117"/>
                  </a:cubicBezTo>
                  <a:lnTo>
                    <a:pt x="523" y="2953"/>
                  </a:lnTo>
                  <a:lnTo>
                    <a:pt x="822" y="2461"/>
                  </a:lnTo>
                  <a:cubicBezTo>
                    <a:pt x="1046" y="2187"/>
                    <a:pt x="1271" y="2023"/>
                    <a:pt x="1457" y="1695"/>
                  </a:cubicBezTo>
                  <a:lnTo>
                    <a:pt x="1570" y="1695"/>
                  </a:lnTo>
                  <a:cubicBezTo>
                    <a:pt x="1570" y="1695"/>
                    <a:pt x="1682" y="1695"/>
                    <a:pt x="1682" y="1586"/>
                  </a:cubicBezTo>
                  <a:lnTo>
                    <a:pt x="2317" y="1094"/>
                  </a:lnTo>
                  <a:cubicBezTo>
                    <a:pt x="2429" y="1094"/>
                    <a:pt x="2504" y="930"/>
                    <a:pt x="2504" y="930"/>
                  </a:cubicBezTo>
                  <a:cubicBezTo>
                    <a:pt x="2616" y="766"/>
                    <a:pt x="2840" y="766"/>
                    <a:pt x="2952" y="656"/>
                  </a:cubicBezTo>
                  <a:lnTo>
                    <a:pt x="3027" y="656"/>
                  </a:lnTo>
                  <a:cubicBezTo>
                    <a:pt x="3363" y="492"/>
                    <a:pt x="3774" y="328"/>
                    <a:pt x="4111" y="164"/>
                  </a:cubicBezTo>
                  <a:lnTo>
                    <a:pt x="4522" y="164"/>
                  </a:lnTo>
                  <a:cubicBezTo>
                    <a:pt x="4746" y="164"/>
                    <a:pt x="4821" y="0"/>
                    <a:pt x="5045" y="0"/>
                  </a:cubicBezTo>
                  <a:lnTo>
                    <a:pt x="8520" y="0"/>
                  </a:lnTo>
                  <a:cubicBezTo>
                    <a:pt x="8745" y="0"/>
                    <a:pt x="8969" y="164"/>
                    <a:pt x="9156" y="164"/>
                  </a:cubicBezTo>
                  <a:lnTo>
                    <a:pt x="9567" y="164"/>
                  </a:lnTo>
                  <a:cubicBezTo>
                    <a:pt x="9903" y="164"/>
                    <a:pt x="10127" y="328"/>
                    <a:pt x="10426" y="328"/>
                  </a:cubicBezTo>
                  <a:cubicBezTo>
                    <a:pt x="10538" y="328"/>
                    <a:pt x="10651" y="328"/>
                    <a:pt x="10763" y="492"/>
                  </a:cubicBezTo>
                  <a:lnTo>
                    <a:pt x="10837" y="492"/>
                  </a:lnTo>
                  <a:cubicBezTo>
                    <a:pt x="11286" y="656"/>
                    <a:pt x="11809" y="766"/>
                    <a:pt x="12220" y="930"/>
                  </a:cubicBezTo>
                  <a:lnTo>
                    <a:pt x="12332" y="930"/>
                  </a:lnTo>
                  <a:cubicBezTo>
                    <a:pt x="12444" y="930"/>
                    <a:pt x="12444" y="1094"/>
                    <a:pt x="12444" y="1094"/>
                  </a:cubicBezTo>
                  <a:lnTo>
                    <a:pt x="14313" y="2023"/>
                  </a:lnTo>
                  <a:lnTo>
                    <a:pt x="14425" y="2023"/>
                  </a:lnTo>
                  <a:cubicBezTo>
                    <a:pt x="14537" y="2023"/>
                    <a:pt x="14537" y="2187"/>
                    <a:pt x="14649" y="2187"/>
                  </a:cubicBezTo>
                  <a:cubicBezTo>
                    <a:pt x="14948" y="2351"/>
                    <a:pt x="15284" y="2625"/>
                    <a:pt x="15583" y="2789"/>
                  </a:cubicBezTo>
                  <a:cubicBezTo>
                    <a:pt x="15696" y="2953"/>
                    <a:pt x="15808" y="2953"/>
                    <a:pt x="15920" y="3117"/>
                  </a:cubicBezTo>
                  <a:cubicBezTo>
                    <a:pt x="16331" y="3390"/>
                    <a:pt x="16742" y="3718"/>
                    <a:pt x="17078" y="4047"/>
                  </a:cubicBezTo>
                  <a:cubicBezTo>
                    <a:pt x="19918" y="6671"/>
                    <a:pt x="21600" y="9898"/>
                    <a:pt x="21600" y="12851"/>
                  </a:cubicBez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421"/>
            <p:cNvSpPr/>
            <p:nvPr/>
          </p:nvSpPr>
          <p:spPr>
            <a:xfrm>
              <a:off x="321704" y="1028636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6639"/>
                  </a:lnTo>
                  <a:lnTo>
                    <a:pt x="0" y="21600"/>
                  </a:lnTo>
                  <a:lnTo>
                    <a:pt x="0" y="4961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422"/>
            <p:cNvSpPr/>
            <p:nvPr/>
          </p:nvSpPr>
          <p:spPr>
            <a:xfrm>
              <a:off x="59423" y="901593"/>
              <a:ext cx="261818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44"/>
                  </a:moveTo>
                  <a:lnTo>
                    <a:pt x="21600" y="21600"/>
                  </a:lnTo>
                  <a:lnTo>
                    <a:pt x="0" y="7156"/>
                  </a:lnTo>
                  <a:lnTo>
                    <a:pt x="0" y="0"/>
                  </a:lnTo>
                  <a:lnTo>
                    <a:pt x="21600" y="14444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423"/>
            <p:cNvSpPr/>
            <p:nvPr/>
          </p:nvSpPr>
          <p:spPr>
            <a:xfrm>
              <a:off x="1086010" y="942574"/>
              <a:ext cx="224935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424"/>
            <p:cNvSpPr/>
            <p:nvPr/>
          </p:nvSpPr>
          <p:spPr>
            <a:xfrm>
              <a:off x="948721" y="1153629"/>
              <a:ext cx="40506" cy="9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1"/>
                  </a:moveTo>
                  <a:lnTo>
                    <a:pt x="21600" y="21600"/>
                  </a:lnTo>
                  <a:lnTo>
                    <a:pt x="0" y="16639"/>
                  </a:lnTo>
                  <a:lnTo>
                    <a:pt x="0" y="0"/>
                  </a:lnTo>
                  <a:lnTo>
                    <a:pt x="21600" y="5271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425"/>
            <p:cNvSpPr/>
            <p:nvPr/>
          </p:nvSpPr>
          <p:spPr>
            <a:xfrm>
              <a:off x="979458" y="1139285"/>
              <a:ext cx="271717" cy="18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600" extrusionOk="0">
                  <a:moveTo>
                    <a:pt x="21490" y="0"/>
                  </a:moveTo>
                  <a:cubicBezTo>
                    <a:pt x="21600" y="271"/>
                    <a:pt x="21600" y="597"/>
                    <a:pt x="21490" y="1357"/>
                  </a:cubicBezTo>
                  <a:lnTo>
                    <a:pt x="21490" y="0"/>
                  </a:lnTo>
                  <a:close/>
                  <a:moveTo>
                    <a:pt x="21490" y="8738"/>
                  </a:moveTo>
                  <a:lnTo>
                    <a:pt x="21490" y="8846"/>
                  </a:lnTo>
                  <a:cubicBezTo>
                    <a:pt x="21490" y="9172"/>
                    <a:pt x="21490" y="9497"/>
                    <a:pt x="21416" y="9660"/>
                  </a:cubicBezTo>
                  <a:cubicBezTo>
                    <a:pt x="21416" y="9769"/>
                    <a:pt x="21416" y="9769"/>
                    <a:pt x="21306" y="9932"/>
                  </a:cubicBezTo>
                  <a:cubicBezTo>
                    <a:pt x="21195" y="10257"/>
                    <a:pt x="21195" y="10420"/>
                    <a:pt x="21195" y="10529"/>
                  </a:cubicBezTo>
                  <a:lnTo>
                    <a:pt x="21195" y="10691"/>
                  </a:lnTo>
                  <a:cubicBezTo>
                    <a:pt x="21085" y="10854"/>
                    <a:pt x="21085" y="11017"/>
                    <a:pt x="20974" y="11180"/>
                  </a:cubicBezTo>
                  <a:cubicBezTo>
                    <a:pt x="20864" y="11343"/>
                    <a:pt x="20864" y="11451"/>
                    <a:pt x="20864" y="11614"/>
                  </a:cubicBezTo>
                  <a:cubicBezTo>
                    <a:pt x="20864" y="11614"/>
                    <a:pt x="20864" y="11777"/>
                    <a:pt x="20790" y="11777"/>
                  </a:cubicBezTo>
                  <a:cubicBezTo>
                    <a:pt x="20680" y="12103"/>
                    <a:pt x="20459" y="12374"/>
                    <a:pt x="20349" y="12699"/>
                  </a:cubicBezTo>
                  <a:cubicBezTo>
                    <a:pt x="20349" y="12862"/>
                    <a:pt x="20275" y="12862"/>
                    <a:pt x="20275" y="13025"/>
                  </a:cubicBezTo>
                  <a:lnTo>
                    <a:pt x="20165" y="13134"/>
                  </a:lnTo>
                  <a:cubicBezTo>
                    <a:pt x="19944" y="13459"/>
                    <a:pt x="19834" y="13785"/>
                    <a:pt x="19650" y="13948"/>
                  </a:cubicBezTo>
                  <a:lnTo>
                    <a:pt x="19429" y="14219"/>
                  </a:lnTo>
                  <a:lnTo>
                    <a:pt x="19208" y="14545"/>
                  </a:lnTo>
                  <a:lnTo>
                    <a:pt x="19024" y="14870"/>
                  </a:lnTo>
                  <a:cubicBezTo>
                    <a:pt x="18803" y="15142"/>
                    <a:pt x="18583" y="15305"/>
                    <a:pt x="18399" y="15630"/>
                  </a:cubicBezTo>
                  <a:cubicBezTo>
                    <a:pt x="18288" y="15739"/>
                    <a:pt x="18067" y="15902"/>
                    <a:pt x="17957" y="16064"/>
                  </a:cubicBezTo>
                  <a:cubicBezTo>
                    <a:pt x="17663" y="16390"/>
                    <a:pt x="17442" y="16553"/>
                    <a:pt x="17148" y="16824"/>
                  </a:cubicBezTo>
                  <a:cubicBezTo>
                    <a:pt x="17037" y="16987"/>
                    <a:pt x="16927" y="16987"/>
                    <a:pt x="16816" y="17150"/>
                  </a:cubicBezTo>
                  <a:cubicBezTo>
                    <a:pt x="16743" y="17313"/>
                    <a:pt x="16632" y="17313"/>
                    <a:pt x="16632" y="17421"/>
                  </a:cubicBezTo>
                  <a:cubicBezTo>
                    <a:pt x="16007" y="18072"/>
                    <a:pt x="15381" y="18507"/>
                    <a:pt x="14645" y="18832"/>
                  </a:cubicBezTo>
                  <a:lnTo>
                    <a:pt x="14535" y="18832"/>
                  </a:lnTo>
                  <a:cubicBezTo>
                    <a:pt x="13909" y="19266"/>
                    <a:pt x="13210" y="19592"/>
                    <a:pt x="12585" y="19918"/>
                  </a:cubicBezTo>
                  <a:cubicBezTo>
                    <a:pt x="12474" y="19918"/>
                    <a:pt x="12474" y="19918"/>
                    <a:pt x="12364" y="20026"/>
                  </a:cubicBezTo>
                  <a:cubicBezTo>
                    <a:pt x="12070" y="20189"/>
                    <a:pt x="11628" y="20352"/>
                    <a:pt x="11334" y="20515"/>
                  </a:cubicBezTo>
                  <a:cubicBezTo>
                    <a:pt x="11223" y="20677"/>
                    <a:pt x="11113" y="20677"/>
                    <a:pt x="10929" y="20677"/>
                  </a:cubicBezTo>
                  <a:cubicBezTo>
                    <a:pt x="10598" y="20840"/>
                    <a:pt x="10303" y="20949"/>
                    <a:pt x="9972" y="20949"/>
                  </a:cubicBezTo>
                  <a:cubicBezTo>
                    <a:pt x="9862" y="20949"/>
                    <a:pt x="9751" y="20949"/>
                    <a:pt x="9751" y="21112"/>
                  </a:cubicBezTo>
                  <a:lnTo>
                    <a:pt x="9678" y="21112"/>
                  </a:lnTo>
                  <a:cubicBezTo>
                    <a:pt x="9236" y="21274"/>
                    <a:pt x="8721" y="21274"/>
                    <a:pt x="8316" y="21437"/>
                  </a:cubicBezTo>
                  <a:lnTo>
                    <a:pt x="7911" y="21437"/>
                  </a:lnTo>
                  <a:cubicBezTo>
                    <a:pt x="7691" y="21437"/>
                    <a:pt x="7470" y="21600"/>
                    <a:pt x="7175" y="21600"/>
                  </a:cubicBezTo>
                  <a:lnTo>
                    <a:pt x="5299" y="21600"/>
                  </a:lnTo>
                  <a:cubicBezTo>
                    <a:pt x="5188" y="21600"/>
                    <a:pt x="5078" y="21600"/>
                    <a:pt x="4894" y="21437"/>
                  </a:cubicBezTo>
                  <a:lnTo>
                    <a:pt x="4563" y="21437"/>
                  </a:lnTo>
                  <a:cubicBezTo>
                    <a:pt x="4379" y="21437"/>
                    <a:pt x="4158" y="21274"/>
                    <a:pt x="3937" y="21274"/>
                  </a:cubicBezTo>
                  <a:lnTo>
                    <a:pt x="3864" y="21274"/>
                  </a:lnTo>
                  <a:cubicBezTo>
                    <a:pt x="3643" y="21274"/>
                    <a:pt x="3422" y="21112"/>
                    <a:pt x="3312" y="21112"/>
                  </a:cubicBezTo>
                  <a:lnTo>
                    <a:pt x="3238" y="21112"/>
                  </a:lnTo>
                  <a:cubicBezTo>
                    <a:pt x="3128" y="21112"/>
                    <a:pt x="3017" y="20949"/>
                    <a:pt x="2907" y="20949"/>
                  </a:cubicBezTo>
                  <a:cubicBezTo>
                    <a:pt x="2797" y="20949"/>
                    <a:pt x="2723" y="20840"/>
                    <a:pt x="2613" y="20840"/>
                  </a:cubicBezTo>
                  <a:lnTo>
                    <a:pt x="2502" y="20840"/>
                  </a:lnTo>
                  <a:cubicBezTo>
                    <a:pt x="2171" y="20677"/>
                    <a:pt x="1987" y="20515"/>
                    <a:pt x="1766" y="20352"/>
                  </a:cubicBezTo>
                  <a:cubicBezTo>
                    <a:pt x="515" y="19266"/>
                    <a:pt x="0" y="17910"/>
                    <a:pt x="0" y="16227"/>
                  </a:cubicBezTo>
                  <a:lnTo>
                    <a:pt x="0" y="7489"/>
                  </a:lnTo>
                  <a:cubicBezTo>
                    <a:pt x="0" y="9172"/>
                    <a:pt x="626" y="10529"/>
                    <a:pt x="1766" y="11614"/>
                  </a:cubicBezTo>
                  <a:cubicBezTo>
                    <a:pt x="1987" y="11777"/>
                    <a:pt x="2281" y="11940"/>
                    <a:pt x="2502" y="12103"/>
                  </a:cubicBezTo>
                  <a:cubicBezTo>
                    <a:pt x="2613" y="12265"/>
                    <a:pt x="2723" y="12265"/>
                    <a:pt x="2907" y="12265"/>
                  </a:cubicBezTo>
                  <a:cubicBezTo>
                    <a:pt x="3017" y="12265"/>
                    <a:pt x="3128" y="12374"/>
                    <a:pt x="3238" y="12374"/>
                  </a:cubicBezTo>
                  <a:cubicBezTo>
                    <a:pt x="3422" y="12537"/>
                    <a:pt x="3643" y="12537"/>
                    <a:pt x="3864" y="12699"/>
                  </a:cubicBezTo>
                  <a:lnTo>
                    <a:pt x="3937" y="12699"/>
                  </a:lnTo>
                  <a:cubicBezTo>
                    <a:pt x="4158" y="12862"/>
                    <a:pt x="4489" y="12862"/>
                    <a:pt x="4673" y="12862"/>
                  </a:cubicBezTo>
                  <a:lnTo>
                    <a:pt x="4894" y="12862"/>
                  </a:lnTo>
                  <a:cubicBezTo>
                    <a:pt x="5078" y="12862"/>
                    <a:pt x="5299" y="13025"/>
                    <a:pt x="5409" y="13025"/>
                  </a:cubicBezTo>
                  <a:lnTo>
                    <a:pt x="7065" y="13025"/>
                  </a:lnTo>
                  <a:cubicBezTo>
                    <a:pt x="7286" y="13025"/>
                    <a:pt x="7470" y="13025"/>
                    <a:pt x="7801" y="12862"/>
                  </a:cubicBezTo>
                  <a:lnTo>
                    <a:pt x="8206" y="12862"/>
                  </a:lnTo>
                  <a:cubicBezTo>
                    <a:pt x="8611" y="12699"/>
                    <a:pt x="9163" y="12699"/>
                    <a:pt x="9567" y="12537"/>
                  </a:cubicBezTo>
                  <a:cubicBezTo>
                    <a:pt x="9678" y="12537"/>
                    <a:pt x="9751" y="12537"/>
                    <a:pt x="9862" y="12374"/>
                  </a:cubicBezTo>
                  <a:cubicBezTo>
                    <a:pt x="10193" y="12265"/>
                    <a:pt x="10487" y="12265"/>
                    <a:pt x="10818" y="12103"/>
                  </a:cubicBezTo>
                  <a:cubicBezTo>
                    <a:pt x="10929" y="11940"/>
                    <a:pt x="11002" y="11940"/>
                    <a:pt x="11223" y="11940"/>
                  </a:cubicBezTo>
                  <a:cubicBezTo>
                    <a:pt x="11518" y="11777"/>
                    <a:pt x="11959" y="11614"/>
                    <a:pt x="12253" y="11451"/>
                  </a:cubicBezTo>
                  <a:cubicBezTo>
                    <a:pt x="12364" y="11451"/>
                    <a:pt x="12364" y="11451"/>
                    <a:pt x="12474" y="11343"/>
                  </a:cubicBezTo>
                  <a:cubicBezTo>
                    <a:pt x="13100" y="11017"/>
                    <a:pt x="13836" y="10691"/>
                    <a:pt x="14425" y="10257"/>
                  </a:cubicBezTo>
                  <a:lnTo>
                    <a:pt x="14535" y="10257"/>
                  </a:lnTo>
                  <a:cubicBezTo>
                    <a:pt x="15160" y="9769"/>
                    <a:pt x="15896" y="9335"/>
                    <a:pt x="16522" y="8846"/>
                  </a:cubicBezTo>
                  <a:cubicBezTo>
                    <a:pt x="16743" y="8738"/>
                    <a:pt x="16816" y="8575"/>
                    <a:pt x="17037" y="8412"/>
                  </a:cubicBezTo>
                  <a:cubicBezTo>
                    <a:pt x="17332" y="8086"/>
                    <a:pt x="17552" y="7978"/>
                    <a:pt x="17883" y="7652"/>
                  </a:cubicBezTo>
                  <a:cubicBezTo>
                    <a:pt x="17957" y="7489"/>
                    <a:pt x="18178" y="7327"/>
                    <a:pt x="18288" y="7164"/>
                  </a:cubicBezTo>
                  <a:cubicBezTo>
                    <a:pt x="18509" y="6892"/>
                    <a:pt x="18693" y="6730"/>
                    <a:pt x="18914" y="6404"/>
                  </a:cubicBezTo>
                  <a:cubicBezTo>
                    <a:pt x="19024" y="6241"/>
                    <a:pt x="19208" y="6133"/>
                    <a:pt x="19319" y="5970"/>
                  </a:cubicBezTo>
                  <a:lnTo>
                    <a:pt x="19539" y="5644"/>
                  </a:lnTo>
                  <a:cubicBezTo>
                    <a:pt x="19723" y="5373"/>
                    <a:pt x="19834" y="5047"/>
                    <a:pt x="20055" y="4884"/>
                  </a:cubicBezTo>
                  <a:cubicBezTo>
                    <a:pt x="20165" y="4884"/>
                    <a:pt x="20165" y="4722"/>
                    <a:pt x="20165" y="4722"/>
                  </a:cubicBezTo>
                  <a:lnTo>
                    <a:pt x="20349" y="4450"/>
                  </a:lnTo>
                  <a:cubicBezTo>
                    <a:pt x="20459" y="4125"/>
                    <a:pt x="20680" y="3799"/>
                    <a:pt x="20790" y="3528"/>
                  </a:cubicBezTo>
                  <a:cubicBezTo>
                    <a:pt x="20864" y="3365"/>
                    <a:pt x="20864" y="3202"/>
                    <a:pt x="20974" y="2876"/>
                  </a:cubicBezTo>
                  <a:cubicBezTo>
                    <a:pt x="21085" y="2768"/>
                    <a:pt x="21085" y="2605"/>
                    <a:pt x="21195" y="2442"/>
                  </a:cubicBezTo>
                  <a:cubicBezTo>
                    <a:pt x="21306" y="2117"/>
                    <a:pt x="21306" y="1954"/>
                    <a:pt x="21416" y="1682"/>
                  </a:cubicBezTo>
                  <a:cubicBezTo>
                    <a:pt x="21416" y="1520"/>
                    <a:pt x="21490" y="1520"/>
                    <a:pt x="21490" y="1357"/>
                  </a:cubicBezTo>
                  <a:lnTo>
                    <a:pt x="21490" y="8738"/>
                  </a:lnTo>
                  <a:close/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426"/>
            <p:cNvSpPr/>
            <p:nvPr/>
          </p:nvSpPr>
          <p:spPr>
            <a:xfrm>
              <a:off x="723323" y="1153629"/>
              <a:ext cx="224936" cy="2064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7850"/>
                  </a:lnTo>
                  <a:lnTo>
                    <a:pt x="0" y="21600"/>
                  </a:lnTo>
                  <a:lnTo>
                    <a:pt x="0" y="13750"/>
                  </a:lnTo>
                  <a:lnTo>
                    <a:pt x="21600" y="0"/>
                  </a:lnTo>
                </a:path>
              </a:pathLst>
            </a:custGeom>
            <a:solidFill>
              <a:srgbClr val="9ACDD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427"/>
            <p:cNvSpPr/>
            <p:nvPr/>
          </p:nvSpPr>
          <p:spPr>
            <a:xfrm>
              <a:off x="461042" y="1133138"/>
              <a:ext cx="261819" cy="224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430"/>
                  </a:moveTo>
                  <a:lnTo>
                    <a:pt x="21600" y="21600"/>
                  </a:lnTo>
                  <a:lnTo>
                    <a:pt x="0" y="7037"/>
                  </a:lnTo>
                  <a:lnTo>
                    <a:pt x="115" y="0"/>
                  </a:lnTo>
                  <a:lnTo>
                    <a:pt x="21600" y="14430"/>
                  </a:lnTo>
                </a:path>
              </a:pathLst>
            </a:custGeom>
            <a:solidFill>
              <a:srgbClr val="5A8B99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428"/>
            <p:cNvSpPr/>
            <p:nvPr/>
          </p:nvSpPr>
          <p:spPr>
            <a:xfrm>
              <a:off x="57374" y="559397"/>
              <a:ext cx="1251521" cy="724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4" y="19457"/>
                  </a:moveTo>
                  <a:cubicBezTo>
                    <a:pt x="18458" y="20508"/>
                    <a:pt x="17007" y="20826"/>
                    <a:pt x="16286" y="20120"/>
                  </a:cubicBezTo>
                  <a:cubicBezTo>
                    <a:pt x="15877" y="19692"/>
                    <a:pt x="15789" y="19069"/>
                    <a:pt x="16014" y="18364"/>
                  </a:cubicBezTo>
                  <a:lnTo>
                    <a:pt x="15332" y="17700"/>
                  </a:lnTo>
                  <a:lnTo>
                    <a:pt x="11445" y="21600"/>
                  </a:lnTo>
                  <a:lnTo>
                    <a:pt x="6925" y="17106"/>
                  </a:lnTo>
                  <a:lnTo>
                    <a:pt x="7574" y="16456"/>
                  </a:lnTo>
                  <a:cubicBezTo>
                    <a:pt x="8279" y="16677"/>
                    <a:pt x="8937" y="16608"/>
                    <a:pt x="9345" y="16179"/>
                  </a:cubicBezTo>
                  <a:cubicBezTo>
                    <a:pt x="10067" y="15474"/>
                    <a:pt x="9746" y="13994"/>
                    <a:pt x="8688" y="12943"/>
                  </a:cubicBezTo>
                  <a:cubicBezTo>
                    <a:pt x="7598" y="11879"/>
                    <a:pt x="6155" y="11574"/>
                    <a:pt x="5450" y="12280"/>
                  </a:cubicBezTo>
                  <a:cubicBezTo>
                    <a:pt x="5041" y="12708"/>
                    <a:pt x="4977" y="13372"/>
                    <a:pt x="5178" y="14036"/>
                  </a:cubicBezTo>
                  <a:lnTo>
                    <a:pt x="4520" y="14700"/>
                  </a:lnTo>
                  <a:lnTo>
                    <a:pt x="0" y="10205"/>
                  </a:lnTo>
                  <a:lnTo>
                    <a:pt x="3887" y="6320"/>
                  </a:lnTo>
                  <a:lnTo>
                    <a:pt x="3214" y="5656"/>
                  </a:lnTo>
                  <a:cubicBezTo>
                    <a:pt x="2509" y="5891"/>
                    <a:pt x="1851" y="5808"/>
                    <a:pt x="1451" y="5379"/>
                  </a:cubicBezTo>
                  <a:cubicBezTo>
                    <a:pt x="721" y="4674"/>
                    <a:pt x="1018" y="3194"/>
                    <a:pt x="2084" y="2143"/>
                  </a:cubicBezTo>
                  <a:cubicBezTo>
                    <a:pt x="3142" y="1092"/>
                    <a:pt x="4593" y="774"/>
                    <a:pt x="5314" y="1480"/>
                  </a:cubicBezTo>
                  <a:cubicBezTo>
                    <a:pt x="5723" y="1908"/>
                    <a:pt x="5811" y="2572"/>
                    <a:pt x="5586" y="3236"/>
                  </a:cubicBezTo>
                  <a:lnTo>
                    <a:pt x="6268" y="3900"/>
                  </a:lnTo>
                  <a:lnTo>
                    <a:pt x="10155" y="0"/>
                  </a:lnTo>
                  <a:lnTo>
                    <a:pt x="14683" y="4480"/>
                  </a:lnTo>
                  <a:lnTo>
                    <a:pt x="14026" y="5144"/>
                  </a:lnTo>
                  <a:cubicBezTo>
                    <a:pt x="13321" y="4909"/>
                    <a:pt x="12663" y="4992"/>
                    <a:pt x="12263" y="5421"/>
                  </a:cubicBezTo>
                  <a:cubicBezTo>
                    <a:pt x="11557" y="6126"/>
                    <a:pt x="11854" y="7606"/>
                    <a:pt x="12912" y="8643"/>
                  </a:cubicBezTo>
                  <a:cubicBezTo>
                    <a:pt x="14002" y="9694"/>
                    <a:pt x="15453" y="10012"/>
                    <a:pt x="16150" y="9307"/>
                  </a:cubicBezTo>
                  <a:cubicBezTo>
                    <a:pt x="16559" y="8878"/>
                    <a:pt x="16623" y="8256"/>
                    <a:pt x="16422" y="7564"/>
                  </a:cubicBezTo>
                  <a:lnTo>
                    <a:pt x="17080" y="6900"/>
                  </a:lnTo>
                  <a:lnTo>
                    <a:pt x="21600" y="11381"/>
                  </a:lnTo>
                  <a:lnTo>
                    <a:pt x="17713" y="15280"/>
                  </a:lnTo>
                  <a:lnTo>
                    <a:pt x="18386" y="15944"/>
                  </a:lnTo>
                  <a:cubicBezTo>
                    <a:pt x="19091" y="15709"/>
                    <a:pt x="19749" y="15792"/>
                    <a:pt x="20157" y="16221"/>
                  </a:cubicBezTo>
                  <a:cubicBezTo>
                    <a:pt x="20903" y="16912"/>
                    <a:pt x="20606" y="18406"/>
                    <a:pt x="19524" y="19457"/>
                  </a:cubicBezTo>
                </a:path>
              </a:pathLst>
            </a:custGeom>
            <a:solidFill>
              <a:srgbClr val="F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429"/>
            <p:cNvSpPr/>
            <p:nvPr/>
          </p:nvSpPr>
          <p:spPr>
            <a:xfrm>
              <a:off x="1309359" y="1565493"/>
              <a:ext cx="34364" cy="48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4"/>
                  </a:moveTo>
                  <a:lnTo>
                    <a:pt x="0" y="15634"/>
                  </a:lnTo>
                  <a:cubicBezTo>
                    <a:pt x="0" y="15634"/>
                    <a:pt x="5918" y="12754"/>
                    <a:pt x="5030" y="6994"/>
                  </a:cubicBezTo>
                  <a:cubicBezTo>
                    <a:pt x="5030" y="1234"/>
                    <a:pt x="11540" y="0"/>
                    <a:pt x="11540" y="0"/>
                  </a:cubicBezTo>
                  <a:lnTo>
                    <a:pt x="16570" y="2263"/>
                  </a:lnTo>
                  <a:lnTo>
                    <a:pt x="21600" y="11726"/>
                  </a:lnTo>
                  <a:lnTo>
                    <a:pt x="8581" y="21600"/>
                  </a:lnTo>
                  <a:lnTo>
                    <a:pt x="0" y="18514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Shape 1430"/>
            <p:cNvSpPr/>
            <p:nvPr/>
          </p:nvSpPr>
          <p:spPr>
            <a:xfrm>
              <a:off x="1298343" y="1561395"/>
              <a:ext cx="63828" cy="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6" h="21600" extrusionOk="0">
                  <a:moveTo>
                    <a:pt x="9913" y="4710"/>
                  </a:moveTo>
                  <a:cubicBezTo>
                    <a:pt x="9450" y="974"/>
                    <a:pt x="13307" y="0"/>
                    <a:pt x="13307" y="0"/>
                  </a:cubicBezTo>
                  <a:cubicBezTo>
                    <a:pt x="13307" y="0"/>
                    <a:pt x="17319" y="2111"/>
                    <a:pt x="18553" y="5197"/>
                  </a:cubicBezTo>
                  <a:cubicBezTo>
                    <a:pt x="19942" y="8445"/>
                    <a:pt x="19942" y="11044"/>
                    <a:pt x="21176" y="12830"/>
                  </a:cubicBezTo>
                  <a:lnTo>
                    <a:pt x="17627" y="15266"/>
                  </a:lnTo>
                  <a:lnTo>
                    <a:pt x="15467" y="13805"/>
                  </a:lnTo>
                  <a:cubicBezTo>
                    <a:pt x="15467" y="13805"/>
                    <a:pt x="15467" y="15591"/>
                    <a:pt x="13770" y="17540"/>
                  </a:cubicBezTo>
                  <a:cubicBezTo>
                    <a:pt x="12073" y="19326"/>
                    <a:pt x="3896" y="21600"/>
                    <a:pt x="3896" y="21600"/>
                  </a:cubicBezTo>
                  <a:cubicBezTo>
                    <a:pt x="3896" y="21600"/>
                    <a:pt x="502" y="21113"/>
                    <a:pt x="39" y="18839"/>
                  </a:cubicBezTo>
                  <a:cubicBezTo>
                    <a:pt x="-424" y="16078"/>
                    <a:pt x="3433" y="13317"/>
                    <a:pt x="3433" y="13317"/>
                  </a:cubicBezTo>
                  <a:cubicBezTo>
                    <a:pt x="3433" y="13317"/>
                    <a:pt x="5285" y="16078"/>
                    <a:pt x="7445" y="14292"/>
                  </a:cubicBezTo>
                  <a:cubicBezTo>
                    <a:pt x="8987" y="12830"/>
                    <a:pt x="10685" y="7795"/>
                    <a:pt x="9913" y="4710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Shape 1431"/>
            <p:cNvSpPr/>
            <p:nvPr/>
          </p:nvSpPr>
          <p:spPr>
            <a:xfrm>
              <a:off x="1139285" y="1609980"/>
              <a:ext cx="42564" cy="3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21" extrusionOk="0">
                  <a:moveTo>
                    <a:pt x="0" y="13175"/>
                  </a:moveTo>
                  <a:lnTo>
                    <a:pt x="2136" y="10326"/>
                  </a:lnTo>
                  <a:cubicBezTo>
                    <a:pt x="2136" y="10326"/>
                    <a:pt x="7596" y="10326"/>
                    <a:pt x="10919" y="4392"/>
                  </a:cubicBezTo>
                  <a:cubicBezTo>
                    <a:pt x="14242" y="-1779"/>
                    <a:pt x="19464" y="357"/>
                    <a:pt x="19464" y="357"/>
                  </a:cubicBezTo>
                  <a:lnTo>
                    <a:pt x="21600" y="5105"/>
                  </a:lnTo>
                  <a:lnTo>
                    <a:pt x="18989" y="16498"/>
                  </a:lnTo>
                  <a:lnTo>
                    <a:pt x="4035" y="19821"/>
                  </a:lnTo>
                  <a:lnTo>
                    <a:pt x="0" y="1317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Shape 1432"/>
            <p:cNvSpPr/>
            <p:nvPr/>
          </p:nvSpPr>
          <p:spPr>
            <a:xfrm>
              <a:off x="1127130" y="1615586"/>
              <a:ext cx="69245" cy="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19663" extrusionOk="0">
                  <a:moveTo>
                    <a:pt x="14120" y="2632"/>
                  </a:moveTo>
                  <a:cubicBezTo>
                    <a:pt x="14803" y="-1314"/>
                    <a:pt x="18768" y="348"/>
                    <a:pt x="18768" y="348"/>
                  </a:cubicBezTo>
                  <a:cubicBezTo>
                    <a:pt x="18768" y="348"/>
                    <a:pt x="20955" y="5748"/>
                    <a:pt x="20271" y="9694"/>
                  </a:cubicBezTo>
                  <a:cubicBezTo>
                    <a:pt x="19451" y="13848"/>
                    <a:pt x="17947" y="16755"/>
                    <a:pt x="18358" y="19663"/>
                  </a:cubicBezTo>
                  <a:lnTo>
                    <a:pt x="14803" y="19663"/>
                  </a:lnTo>
                  <a:lnTo>
                    <a:pt x="14120" y="16755"/>
                  </a:lnTo>
                  <a:cubicBezTo>
                    <a:pt x="14120" y="16755"/>
                    <a:pt x="13299" y="18001"/>
                    <a:pt x="10975" y="19040"/>
                  </a:cubicBezTo>
                  <a:cubicBezTo>
                    <a:pt x="8651" y="20286"/>
                    <a:pt x="1679" y="16132"/>
                    <a:pt x="1679" y="16132"/>
                  </a:cubicBezTo>
                  <a:cubicBezTo>
                    <a:pt x="1679" y="16132"/>
                    <a:pt x="-645" y="12601"/>
                    <a:pt x="175" y="9694"/>
                  </a:cubicBezTo>
                  <a:cubicBezTo>
                    <a:pt x="996" y="6786"/>
                    <a:pt x="5233" y="6786"/>
                    <a:pt x="5233" y="6786"/>
                  </a:cubicBezTo>
                  <a:cubicBezTo>
                    <a:pt x="5233" y="6786"/>
                    <a:pt x="5233" y="10940"/>
                    <a:pt x="7558" y="10940"/>
                  </a:cubicBezTo>
                  <a:cubicBezTo>
                    <a:pt x="9882" y="10940"/>
                    <a:pt x="12889" y="6786"/>
                    <a:pt x="14120" y="2632"/>
                  </a:cubicBezTo>
                </a:path>
              </a:pathLst>
            </a:custGeom>
            <a:solidFill>
              <a:srgbClr val="6F7C76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Shape 1433"/>
            <p:cNvSpPr/>
            <p:nvPr/>
          </p:nvSpPr>
          <p:spPr>
            <a:xfrm>
              <a:off x="1234429" y="1333948"/>
              <a:ext cx="113397" cy="25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064" extrusionOk="0">
                  <a:moveTo>
                    <a:pt x="2321" y="2098"/>
                  </a:moveTo>
                  <a:lnTo>
                    <a:pt x="10740" y="0"/>
                  </a:lnTo>
                  <a:cubicBezTo>
                    <a:pt x="10740" y="0"/>
                    <a:pt x="14567" y="2331"/>
                    <a:pt x="12101" y="4196"/>
                  </a:cubicBezTo>
                  <a:cubicBezTo>
                    <a:pt x="9975" y="5711"/>
                    <a:pt x="10230" y="8896"/>
                    <a:pt x="10230" y="9557"/>
                  </a:cubicBezTo>
                  <a:cubicBezTo>
                    <a:pt x="10230" y="9557"/>
                    <a:pt x="11676" y="10528"/>
                    <a:pt x="12866" y="11732"/>
                  </a:cubicBezTo>
                  <a:cubicBezTo>
                    <a:pt x="14057" y="12937"/>
                    <a:pt x="19244" y="18647"/>
                    <a:pt x="20690" y="19424"/>
                  </a:cubicBezTo>
                  <a:cubicBezTo>
                    <a:pt x="20690" y="19424"/>
                    <a:pt x="17373" y="21600"/>
                    <a:pt x="14567" y="20940"/>
                  </a:cubicBezTo>
                  <a:cubicBezTo>
                    <a:pt x="14567" y="20940"/>
                    <a:pt x="3427" y="12859"/>
                    <a:pt x="1301" y="11965"/>
                  </a:cubicBezTo>
                  <a:cubicBezTo>
                    <a:pt x="-910" y="11072"/>
                    <a:pt x="366" y="4740"/>
                    <a:pt x="366" y="4740"/>
                  </a:cubicBezTo>
                  <a:lnTo>
                    <a:pt x="2321" y="2098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Shape 1434"/>
            <p:cNvSpPr/>
            <p:nvPr/>
          </p:nvSpPr>
          <p:spPr>
            <a:xfrm>
              <a:off x="1158191" y="1350197"/>
              <a:ext cx="105562" cy="271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1" h="19936" extrusionOk="0">
                  <a:moveTo>
                    <a:pt x="19369" y="563"/>
                  </a:moveTo>
                  <a:cubicBezTo>
                    <a:pt x="21125" y="2604"/>
                    <a:pt x="18579" y="4611"/>
                    <a:pt x="16120" y="5189"/>
                  </a:cubicBezTo>
                  <a:cubicBezTo>
                    <a:pt x="13662" y="5767"/>
                    <a:pt x="8920" y="9407"/>
                    <a:pt x="8920" y="9407"/>
                  </a:cubicBezTo>
                  <a:cubicBezTo>
                    <a:pt x="9974" y="11414"/>
                    <a:pt x="7954" y="16210"/>
                    <a:pt x="6988" y="17469"/>
                  </a:cubicBezTo>
                  <a:cubicBezTo>
                    <a:pt x="6023" y="18795"/>
                    <a:pt x="6725" y="19782"/>
                    <a:pt x="6725" y="19782"/>
                  </a:cubicBezTo>
                  <a:cubicBezTo>
                    <a:pt x="4003" y="20258"/>
                    <a:pt x="52" y="19476"/>
                    <a:pt x="52" y="19476"/>
                  </a:cubicBezTo>
                  <a:cubicBezTo>
                    <a:pt x="52" y="19476"/>
                    <a:pt x="315" y="16108"/>
                    <a:pt x="315" y="13931"/>
                  </a:cubicBezTo>
                  <a:cubicBezTo>
                    <a:pt x="491" y="11618"/>
                    <a:pt x="-475" y="9611"/>
                    <a:pt x="315" y="8046"/>
                  </a:cubicBezTo>
                  <a:cubicBezTo>
                    <a:pt x="1018" y="6618"/>
                    <a:pt x="6198" y="2196"/>
                    <a:pt x="6198" y="2196"/>
                  </a:cubicBezTo>
                  <a:cubicBezTo>
                    <a:pt x="6198" y="2196"/>
                    <a:pt x="17613" y="-1342"/>
                    <a:pt x="19369" y="563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Shape 1435"/>
            <p:cNvSpPr/>
            <p:nvPr/>
          </p:nvSpPr>
          <p:spPr>
            <a:xfrm>
              <a:off x="1233543" y="1180267"/>
              <a:ext cx="26172" cy="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00"/>
                  </a:moveTo>
                  <a:lnTo>
                    <a:pt x="18514" y="0"/>
                  </a:lnTo>
                  <a:lnTo>
                    <a:pt x="21600" y="16650"/>
                  </a:lnTo>
                  <a:lnTo>
                    <a:pt x="1157" y="21600"/>
                  </a:lnTo>
                  <a:lnTo>
                    <a:pt x="0" y="6300"/>
                  </a:lnTo>
                </a:path>
              </a:pathLst>
            </a:custGeom>
            <a:solidFill>
              <a:srgbClr val="FFFF7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Shape 1436"/>
            <p:cNvSpPr/>
            <p:nvPr/>
          </p:nvSpPr>
          <p:spPr>
            <a:xfrm>
              <a:off x="1192848" y="1194611"/>
              <a:ext cx="114000" cy="19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6" h="19922" extrusionOk="0">
                  <a:moveTo>
                    <a:pt x="17871" y="10800"/>
                  </a:moveTo>
                  <a:cubicBezTo>
                    <a:pt x="17871" y="12425"/>
                    <a:pt x="20446" y="16726"/>
                    <a:pt x="20446" y="16726"/>
                  </a:cubicBezTo>
                  <a:cubicBezTo>
                    <a:pt x="15295" y="21600"/>
                    <a:pt x="923" y="19450"/>
                    <a:pt x="923" y="19450"/>
                  </a:cubicBezTo>
                  <a:cubicBezTo>
                    <a:pt x="923" y="19450"/>
                    <a:pt x="-1154" y="19688"/>
                    <a:pt x="923" y="17825"/>
                  </a:cubicBezTo>
                  <a:cubicBezTo>
                    <a:pt x="3083" y="16057"/>
                    <a:pt x="4911" y="11612"/>
                    <a:pt x="2834" y="7168"/>
                  </a:cubicBezTo>
                  <a:cubicBezTo>
                    <a:pt x="923" y="2724"/>
                    <a:pt x="923" y="4444"/>
                    <a:pt x="2335" y="2963"/>
                  </a:cubicBezTo>
                  <a:cubicBezTo>
                    <a:pt x="3581" y="1768"/>
                    <a:pt x="7569" y="0"/>
                    <a:pt x="11474" y="0"/>
                  </a:cubicBezTo>
                  <a:cubicBezTo>
                    <a:pt x="15711" y="0"/>
                    <a:pt x="18120" y="1912"/>
                    <a:pt x="18120" y="1912"/>
                  </a:cubicBezTo>
                  <a:cubicBezTo>
                    <a:pt x="18286" y="3393"/>
                    <a:pt x="17871" y="9175"/>
                    <a:pt x="17871" y="10800"/>
                  </a:cubicBezTo>
                </a:path>
              </a:pathLst>
            </a:custGeom>
            <a:solidFill>
              <a:srgbClr val="699A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Shape 1437"/>
            <p:cNvSpPr/>
            <p:nvPr/>
          </p:nvSpPr>
          <p:spPr>
            <a:xfrm>
              <a:off x="1115176" y="1212667"/>
              <a:ext cx="124217" cy="11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5" h="19577" extrusionOk="0">
                  <a:moveTo>
                    <a:pt x="20021" y="5570"/>
                  </a:moveTo>
                  <a:cubicBezTo>
                    <a:pt x="18960" y="10034"/>
                    <a:pt x="17217" y="10512"/>
                    <a:pt x="16383" y="12026"/>
                  </a:cubicBezTo>
                  <a:cubicBezTo>
                    <a:pt x="13428" y="16968"/>
                    <a:pt x="11457" y="18562"/>
                    <a:pt x="5091" y="19518"/>
                  </a:cubicBezTo>
                  <a:cubicBezTo>
                    <a:pt x="2287" y="19917"/>
                    <a:pt x="-745" y="18163"/>
                    <a:pt x="164" y="17924"/>
                  </a:cubicBezTo>
                  <a:cubicBezTo>
                    <a:pt x="4863" y="16569"/>
                    <a:pt x="9790" y="13142"/>
                    <a:pt x="10396" y="10910"/>
                  </a:cubicBezTo>
                  <a:cubicBezTo>
                    <a:pt x="10623" y="10512"/>
                    <a:pt x="11912" y="8041"/>
                    <a:pt x="12367" y="7085"/>
                  </a:cubicBezTo>
                  <a:cubicBezTo>
                    <a:pt x="13200" y="5092"/>
                    <a:pt x="14489" y="-1683"/>
                    <a:pt x="18733" y="389"/>
                  </a:cubicBezTo>
                  <a:cubicBezTo>
                    <a:pt x="18733" y="389"/>
                    <a:pt x="20855" y="1505"/>
                    <a:pt x="20021" y="55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Shape 1438"/>
            <p:cNvSpPr/>
            <p:nvPr/>
          </p:nvSpPr>
          <p:spPr>
            <a:xfrm>
              <a:off x="1213717" y="1141334"/>
              <a:ext cx="45366" cy="55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0" h="19572" extrusionOk="0">
                  <a:moveTo>
                    <a:pt x="12202" y="0"/>
                  </a:moveTo>
                  <a:lnTo>
                    <a:pt x="17829" y="8182"/>
                  </a:lnTo>
                  <a:cubicBezTo>
                    <a:pt x="17829" y="8182"/>
                    <a:pt x="18918" y="21600"/>
                    <a:pt x="8209" y="19309"/>
                  </a:cubicBezTo>
                  <a:cubicBezTo>
                    <a:pt x="-2682" y="17018"/>
                    <a:pt x="404" y="2291"/>
                    <a:pt x="404" y="2291"/>
                  </a:cubicBezTo>
                  <a:lnTo>
                    <a:pt x="12202" y="0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Shape 1439"/>
            <p:cNvSpPr/>
            <p:nvPr/>
          </p:nvSpPr>
          <p:spPr>
            <a:xfrm>
              <a:off x="1213052" y="1105460"/>
              <a:ext cx="84202" cy="15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19400" extrusionOk="0">
                  <a:moveTo>
                    <a:pt x="0" y="4869"/>
                  </a:moveTo>
                  <a:cubicBezTo>
                    <a:pt x="0" y="4694"/>
                    <a:pt x="0" y="432"/>
                    <a:pt x="7630" y="82"/>
                  </a:cubicBezTo>
                  <a:cubicBezTo>
                    <a:pt x="14322" y="-385"/>
                    <a:pt x="20896" y="1074"/>
                    <a:pt x="21248" y="6037"/>
                  </a:cubicBezTo>
                  <a:lnTo>
                    <a:pt x="21248" y="6854"/>
                  </a:lnTo>
                  <a:cubicBezTo>
                    <a:pt x="21248" y="7379"/>
                    <a:pt x="20896" y="7846"/>
                    <a:pt x="20543" y="8372"/>
                  </a:cubicBezTo>
                  <a:cubicBezTo>
                    <a:pt x="19252" y="11291"/>
                    <a:pt x="21600" y="17070"/>
                    <a:pt x="20896" y="17245"/>
                  </a:cubicBezTo>
                  <a:cubicBezTo>
                    <a:pt x="14909" y="17887"/>
                    <a:pt x="11270" y="21215"/>
                    <a:pt x="5635" y="18063"/>
                  </a:cubicBezTo>
                  <a:cubicBezTo>
                    <a:pt x="5400" y="17887"/>
                    <a:pt x="5635" y="16895"/>
                    <a:pt x="4696" y="13918"/>
                  </a:cubicBezTo>
                  <a:cubicBezTo>
                    <a:pt x="4696" y="13918"/>
                    <a:pt x="5400" y="12458"/>
                    <a:pt x="5635" y="11466"/>
                  </a:cubicBezTo>
                  <a:cubicBezTo>
                    <a:pt x="5400" y="11466"/>
                    <a:pt x="5400" y="11466"/>
                    <a:pt x="5400" y="11466"/>
                  </a:cubicBezTo>
                  <a:cubicBezTo>
                    <a:pt x="5400" y="11466"/>
                    <a:pt x="6691" y="9539"/>
                    <a:pt x="6691" y="8021"/>
                  </a:cubicBezTo>
                  <a:cubicBezTo>
                    <a:pt x="6691" y="6562"/>
                    <a:pt x="5400" y="5570"/>
                    <a:pt x="4343" y="7671"/>
                  </a:cubicBezTo>
                  <a:cubicBezTo>
                    <a:pt x="4343" y="7671"/>
                    <a:pt x="1057" y="6212"/>
                    <a:pt x="0" y="4869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Shape 1440"/>
            <p:cNvSpPr/>
            <p:nvPr/>
          </p:nvSpPr>
          <p:spPr>
            <a:xfrm>
              <a:off x="802996" y="1233322"/>
              <a:ext cx="16393" cy="16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400"/>
                  </a:moveTo>
                  <a:cubicBezTo>
                    <a:pt x="18900" y="1200"/>
                    <a:pt x="20250" y="600"/>
                    <a:pt x="21600" y="0"/>
                  </a:cubicBezTo>
                  <a:cubicBezTo>
                    <a:pt x="21600" y="600"/>
                    <a:pt x="20250" y="1200"/>
                    <a:pt x="18900" y="2400"/>
                  </a:cubicBezTo>
                  <a:close/>
                  <a:moveTo>
                    <a:pt x="10800" y="10800"/>
                  </a:moveTo>
                  <a:lnTo>
                    <a:pt x="10800" y="9000"/>
                  </a:lnTo>
                  <a:cubicBezTo>
                    <a:pt x="14850" y="10800"/>
                    <a:pt x="10800" y="10800"/>
                    <a:pt x="10800" y="10800"/>
                  </a:cubicBezTo>
                  <a:close/>
                  <a:moveTo>
                    <a:pt x="2700" y="21000"/>
                  </a:moveTo>
                  <a:cubicBezTo>
                    <a:pt x="2700" y="21000"/>
                    <a:pt x="1350" y="21000"/>
                    <a:pt x="0" y="21600"/>
                  </a:cubicBezTo>
                  <a:cubicBezTo>
                    <a:pt x="1350" y="21000"/>
                    <a:pt x="1350" y="21000"/>
                    <a:pt x="2700" y="210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Shape 1441"/>
            <p:cNvSpPr/>
            <p:nvPr/>
          </p:nvSpPr>
          <p:spPr>
            <a:xfrm>
              <a:off x="1550922" y="131140"/>
              <a:ext cx="16394" cy="2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571"/>
                  </a:moveTo>
                  <a:cubicBezTo>
                    <a:pt x="17788" y="1543"/>
                    <a:pt x="21600" y="1543"/>
                    <a:pt x="21600" y="0"/>
                  </a:cubicBezTo>
                  <a:cubicBezTo>
                    <a:pt x="21600" y="2057"/>
                    <a:pt x="20329" y="2571"/>
                    <a:pt x="17788" y="2571"/>
                  </a:cubicBezTo>
                  <a:close/>
                  <a:moveTo>
                    <a:pt x="10165" y="11314"/>
                  </a:moveTo>
                  <a:lnTo>
                    <a:pt x="10165" y="10286"/>
                  </a:lnTo>
                  <a:cubicBezTo>
                    <a:pt x="13976" y="10286"/>
                    <a:pt x="10165" y="11314"/>
                    <a:pt x="10165" y="11314"/>
                  </a:cubicBezTo>
                  <a:close/>
                  <a:moveTo>
                    <a:pt x="0" y="21600"/>
                  </a:moveTo>
                  <a:cubicBezTo>
                    <a:pt x="0" y="20057"/>
                    <a:pt x="0" y="20057"/>
                    <a:pt x="3812" y="20057"/>
                  </a:cubicBezTo>
                  <a:cubicBezTo>
                    <a:pt x="3812" y="20057"/>
                    <a:pt x="0" y="20057"/>
                    <a:pt x="0" y="21600"/>
                  </a:cubicBezTo>
                  <a:close/>
                </a:path>
              </a:pathLst>
            </a:custGeom>
            <a:solidFill>
              <a:srgbClr val="C7FFD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42"/>
            <p:cNvSpPr/>
            <p:nvPr/>
          </p:nvSpPr>
          <p:spPr>
            <a:xfrm>
              <a:off x="1885510" y="247593"/>
              <a:ext cx="346809" cy="201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5" extrusionOk="0">
                  <a:moveTo>
                    <a:pt x="2851" y="16804"/>
                  </a:moveTo>
                  <a:cubicBezTo>
                    <a:pt x="-951" y="12931"/>
                    <a:pt x="-951" y="6779"/>
                    <a:pt x="2851" y="2905"/>
                  </a:cubicBezTo>
                  <a:cubicBezTo>
                    <a:pt x="6707" y="-968"/>
                    <a:pt x="12912" y="-968"/>
                    <a:pt x="16767" y="2905"/>
                  </a:cubicBezTo>
                  <a:cubicBezTo>
                    <a:pt x="20649" y="6779"/>
                    <a:pt x="20649" y="12931"/>
                    <a:pt x="16767" y="16804"/>
                  </a:cubicBezTo>
                  <a:cubicBezTo>
                    <a:pt x="12912" y="20632"/>
                    <a:pt x="6707" y="20632"/>
                    <a:pt x="2851" y="16804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443"/>
            <p:cNvSpPr/>
            <p:nvPr/>
          </p:nvSpPr>
          <p:spPr>
            <a:xfrm>
              <a:off x="909789" y="174171"/>
              <a:ext cx="1251522" cy="724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368"/>
                  </a:moveTo>
                  <a:lnTo>
                    <a:pt x="17705" y="15272"/>
                  </a:lnTo>
                  <a:lnTo>
                    <a:pt x="17032" y="14608"/>
                  </a:lnTo>
                  <a:cubicBezTo>
                    <a:pt x="17256" y="13915"/>
                    <a:pt x="17160" y="13251"/>
                    <a:pt x="16759" y="12849"/>
                  </a:cubicBezTo>
                  <a:cubicBezTo>
                    <a:pt x="16030" y="12157"/>
                    <a:pt x="14587" y="12420"/>
                    <a:pt x="13521" y="13514"/>
                  </a:cubicBezTo>
                  <a:cubicBezTo>
                    <a:pt x="12455" y="14608"/>
                    <a:pt x="12167" y="16062"/>
                    <a:pt x="12888" y="16768"/>
                  </a:cubicBezTo>
                  <a:cubicBezTo>
                    <a:pt x="13297" y="17197"/>
                    <a:pt x="13978" y="17266"/>
                    <a:pt x="14651" y="17031"/>
                  </a:cubicBezTo>
                  <a:lnTo>
                    <a:pt x="15332" y="17695"/>
                  </a:lnTo>
                  <a:lnTo>
                    <a:pt x="11437" y="21600"/>
                  </a:lnTo>
                  <a:lnTo>
                    <a:pt x="6925" y="17114"/>
                  </a:lnTo>
                  <a:lnTo>
                    <a:pt x="6268" y="17778"/>
                  </a:lnTo>
                  <a:cubicBezTo>
                    <a:pt x="6492" y="18485"/>
                    <a:pt x="6428" y="19149"/>
                    <a:pt x="5995" y="19537"/>
                  </a:cubicBezTo>
                  <a:cubicBezTo>
                    <a:pt x="5274" y="20229"/>
                    <a:pt x="3823" y="19952"/>
                    <a:pt x="2765" y="18872"/>
                  </a:cubicBezTo>
                  <a:cubicBezTo>
                    <a:pt x="1675" y="17778"/>
                    <a:pt x="1387" y="16338"/>
                    <a:pt x="2108" y="15632"/>
                  </a:cubicBezTo>
                  <a:cubicBezTo>
                    <a:pt x="2517" y="15203"/>
                    <a:pt x="3190" y="15120"/>
                    <a:pt x="3871" y="15355"/>
                  </a:cubicBezTo>
                  <a:lnTo>
                    <a:pt x="4528" y="14691"/>
                  </a:lnTo>
                  <a:lnTo>
                    <a:pt x="0" y="10191"/>
                  </a:lnTo>
                  <a:lnTo>
                    <a:pt x="3895" y="6328"/>
                  </a:lnTo>
                  <a:lnTo>
                    <a:pt x="4576" y="6992"/>
                  </a:lnTo>
                  <a:cubicBezTo>
                    <a:pt x="4368" y="7698"/>
                    <a:pt x="4440" y="8363"/>
                    <a:pt x="4841" y="8751"/>
                  </a:cubicBezTo>
                  <a:cubicBezTo>
                    <a:pt x="5570" y="9457"/>
                    <a:pt x="7013" y="9180"/>
                    <a:pt x="8071" y="8086"/>
                  </a:cubicBezTo>
                  <a:cubicBezTo>
                    <a:pt x="9137" y="6992"/>
                    <a:pt x="9425" y="5552"/>
                    <a:pt x="8704" y="4846"/>
                  </a:cubicBezTo>
                  <a:cubicBezTo>
                    <a:pt x="8295" y="4417"/>
                    <a:pt x="7614" y="4334"/>
                    <a:pt x="6949" y="4569"/>
                  </a:cubicBezTo>
                  <a:lnTo>
                    <a:pt x="6268" y="3905"/>
                  </a:lnTo>
                  <a:lnTo>
                    <a:pt x="10155" y="0"/>
                  </a:lnTo>
                  <a:lnTo>
                    <a:pt x="14675" y="4486"/>
                  </a:lnTo>
                  <a:lnTo>
                    <a:pt x="15332" y="3822"/>
                  </a:lnTo>
                  <a:cubicBezTo>
                    <a:pt x="15108" y="3129"/>
                    <a:pt x="15172" y="2465"/>
                    <a:pt x="15605" y="2063"/>
                  </a:cubicBezTo>
                  <a:cubicBezTo>
                    <a:pt x="16326" y="1371"/>
                    <a:pt x="17777" y="1634"/>
                    <a:pt x="18835" y="2728"/>
                  </a:cubicBezTo>
                  <a:cubicBezTo>
                    <a:pt x="19925" y="3822"/>
                    <a:pt x="20213" y="5275"/>
                    <a:pt x="19492" y="5982"/>
                  </a:cubicBezTo>
                  <a:cubicBezTo>
                    <a:pt x="19083" y="6411"/>
                    <a:pt x="18426" y="6480"/>
                    <a:pt x="17729" y="6245"/>
                  </a:cubicBezTo>
                  <a:lnTo>
                    <a:pt x="17072" y="6909"/>
                  </a:lnTo>
                  <a:lnTo>
                    <a:pt x="21600" y="11368"/>
                  </a:ln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444"/>
            <p:cNvSpPr/>
            <p:nvPr/>
          </p:nvSpPr>
          <p:spPr>
            <a:xfrm>
              <a:off x="917985" y="648355"/>
              <a:ext cx="91744" cy="42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2" extrusionOk="0">
                  <a:moveTo>
                    <a:pt x="11403" y="1615"/>
                  </a:moveTo>
                  <a:cubicBezTo>
                    <a:pt x="14144" y="6115"/>
                    <a:pt x="16995" y="6115"/>
                    <a:pt x="19736" y="11065"/>
                  </a:cubicBezTo>
                  <a:cubicBezTo>
                    <a:pt x="20065" y="11740"/>
                    <a:pt x="21600" y="13765"/>
                    <a:pt x="21600" y="14890"/>
                  </a:cubicBezTo>
                  <a:cubicBezTo>
                    <a:pt x="20942" y="18715"/>
                    <a:pt x="17543" y="21190"/>
                    <a:pt x="16008" y="20740"/>
                  </a:cubicBezTo>
                  <a:cubicBezTo>
                    <a:pt x="13596" y="20065"/>
                    <a:pt x="11403" y="18715"/>
                    <a:pt x="8662" y="18040"/>
                  </a:cubicBezTo>
                  <a:cubicBezTo>
                    <a:pt x="6798" y="17590"/>
                    <a:pt x="2741" y="17590"/>
                    <a:pt x="877" y="16240"/>
                  </a:cubicBezTo>
                  <a:cubicBezTo>
                    <a:pt x="0" y="14890"/>
                    <a:pt x="0" y="10390"/>
                    <a:pt x="0" y="7915"/>
                  </a:cubicBezTo>
                  <a:cubicBezTo>
                    <a:pt x="0" y="6790"/>
                    <a:pt x="1206" y="4090"/>
                    <a:pt x="1206" y="4090"/>
                  </a:cubicBezTo>
                  <a:cubicBezTo>
                    <a:pt x="2741" y="5440"/>
                    <a:pt x="3399" y="6790"/>
                    <a:pt x="5482" y="6115"/>
                  </a:cubicBezTo>
                  <a:cubicBezTo>
                    <a:pt x="5811" y="5440"/>
                    <a:pt x="6469" y="5440"/>
                    <a:pt x="7017" y="5440"/>
                  </a:cubicBezTo>
                  <a:cubicBezTo>
                    <a:pt x="8881" y="940"/>
                    <a:pt x="10197" y="-410"/>
                    <a:pt x="10745" y="265"/>
                  </a:cubicBezTo>
                  <a:cubicBezTo>
                    <a:pt x="10745" y="-410"/>
                    <a:pt x="11074" y="265"/>
                    <a:pt x="11403" y="1615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445"/>
            <p:cNvSpPr/>
            <p:nvPr/>
          </p:nvSpPr>
          <p:spPr>
            <a:xfrm>
              <a:off x="827826" y="584820"/>
              <a:ext cx="88885" cy="41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77" extrusionOk="0">
                  <a:moveTo>
                    <a:pt x="11579" y="1667"/>
                  </a:moveTo>
                  <a:cubicBezTo>
                    <a:pt x="14363" y="6080"/>
                    <a:pt x="17258" y="6080"/>
                    <a:pt x="20041" y="11422"/>
                  </a:cubicBezTo>
                  <a:cubicBezTo>
                    <a:pt x="20375" y="12119"/>
                    <a:pt x="21600" y="16067"/>
                    <a:pt x="21377" y="17229"/>
                  </a:cubicBezTo>
                  <a:cubicBezTo>
                    <a:pt x="21043" y="21177"/>
                    <a:pt x="17592" y="21177"/>
                    <a:pt x="16256" y="21177"/>
                  </a:cubicBezTo>
                  <a:cubicBezTo>
                    <a:pt x="13806" y="20712"/>
                    <a:pt x="11579" y="19319"/>
                    <a:pt x="8796" y="18622"/>
                  </a:cubicBezTo>
                  <a:cubicBezTo>
                    <a:pt x="6903" y="17925"/>
                    <a:pt x="2784" y="17925"/>
                    <a:pt x="891" y="16764"/>
                  </a:cubicBezTo>
                  <a:cubicBezTo>
                    <a:pt x="0" y="15371"/>
                    <a:pt x="0" y="10725"/>
                    <a:pt x="0" y="8171"/>
                  </a:cubicBezTo>
                  <a:cubicBezTo>
                    <a:pt x="0" y="6777"/>
                    <a:pt x="1225" y="4222"/>
                    <a:pt x="1225" y="4222"/>
                  </a:cubicBezTo>
                  <a:cubicBezTo>
                    <a:pt x="2784" y="5616"/>
                    <a:pt x="3452" y="6777"/>
                    <a:pt x="5567" y="6080"/>
                  </a:cubicBezTo>
                  <a:cubicBezTo>
                    <a:pt x="5901" y="5616"/>
                    <a:pt x="6569" y="5616"/>
                    <a:pt x="7237" y="5616"/>
                  </a:cubicBezTo>
                  <a:cubicBezTo>
                    <a:pt x="9019" y="971"/>
                    <a:pt x="10355" y="-423"/>
                    <a:pt x="10911" y="274"/>
                  </a:cubicBezTo>
                  <a:cubicBezTo>
                    <a:pt x="10689" y="-423"/>
                    <a:pt x="10911" y="274"/>
                    <a:pt x="11579" y="1667"/>
                  </a:cubicBezTo>
                </a:path>
              </a:pathLst>
            </a:custGeom>
            <a:solidFill>
              <a:srgbClr val="47766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446"/>
            <p:cNvSpPr/>
            <p:nvPr/>
          </p:nvSpPr>
          <p:spPr>
            <a:xfrm>
              <a:off x="946672" y="284821"/>
              <a:ext cx="137531" cy="10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0336" extrusionOk="0">
                  <a:moveTo>
                    <a:pt x="0" y="2278"/>
                  </a:moveTo>
                  <a:lnTo>
                    <a:pt x="6336" y="0"/>
                  </a:lnTo>
                  <a:lnTo>
                    <a:pt x="7128" y="4101"/>
                  </a:lnTo>
                  <a:cubicBezTo>
                    <a:pt x="7128" y="4101"/>
                    <a:pt x="14040" y="11028"/>
                    <a:pt x="16704" y="13397"/>
                  </a:cubicBezTo>
                  <a:cubicBezTo>
                    <a:pt x="16704" y="13397"/>
                    <a:pt x="21600" y="14400"/>
                    <a:pt x="21384" y="17772"/>
                  </a:cubicBezTo>
                  <a:cubicBezTo>
                    <a:pt x="21384" y="21053"/>
                    <a:pt x="17280" y="21600"/>
                    <a:pt x="14472" y="16952"/>
                  </a:cubicBezTo>
                  <a:cubicBezTo>
                    <a:pt x="14472" y="16952"/>
                    <a:pt x="6120" y="12577"/>
                    <a:pt x="4320" y="10299"/>
                  </a:cubicBezTo>
                  <a:cubicBezTo>
                    <a:pt x="2664" y="7929"/>
                    <a:pt x="0" y="2278"/>
                    <a:pt x="0" y="2278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447"/>
            <p:cNvSpPr/>
            <p:nvPr/>
          </p:nvSpPr>
          <p:spPr>
            <a:xfrm>
              <a:off x="928694" y="221530"/>
              <a:ext cx="68739" cy="85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54" h="19239" extrusionOk="0">
                  <a:moveTo>
                    <a:pt x="3504" y="260"/>
                  </a:moveTo>
                  <a:cubicBezTo>
                    <a:pt x="11829" y="-2361"/>
                    <a:pt x="16554" y="15674"/>
                    <a:pt x="16554" y="15674"/>
                  </a:cubicBezTo>
                  <a:cubicBezTo>
                    <a:pt x="16554" y="15674"/>
                    <a:pt x="15316" y="16827"/>
                    <a:pt x="11829" y="17981"/>
                  </a:cubicBezTo>
                  <a:cubicBezTo>
                    <a:pt x="8004" y="19239"/>
                    <a:pt x="4742" y="19239"/>
                    <a:pt x="4742" y="19239"/>
                  </a:cubicBezTo>
                  <a:cubicBezTo>
                    <a:pt x="4742" y="19239"/>
                    <a:pt x="-5046" y="2987"/>
                    <a:pt x="3504" y="26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448"/>
            <p:cNvSpPr/>
            <p:nvPr/>
          </p:nvSpPr>
          <p:spPr>
            <a:xfrm>
              <a:off x="831924" y="417266"/>
              <a:ext cx="114289" cy="186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9842" y="123"/>
                  </a:moveTo>
                  <a:cubicBezTo>
                    <a:pt x="12019" y="-582"/>
                    <a:pt x="21600" y="1986"/>
                    <a:pt x="21600" y="1986"/>
                  </a:cubicBezTo>
                  <a:cubicBezTo>
                    <a:pt x="21600" y="1986"/>
                    <a:pt x="15765" y="11754"/>
                    <a:pt x="14023" y="13315"/>
                  </a:cubicBezTo>
                  <a:cubicBezTo>
                    <a:pt x="12019" y="14875"/>
                    <a:pt x="7403" y="19558"/>
                    <a:pt x="7403" y="19558"/>
                  </a:cubicBezTo>
                  <a:cubicBezTo>
                    <a:pt x="7403" y="19558"/>
                    <a:pt x="1481" y="21018"/>
                    <a:pt x="0" y="19306"/>
                  </a:cubicBezTo>
                  <a:cubicBezTo>
                    <a:pt x="0" y="19306"/>
                    <a:pt x="1481" y="13466"/>
                    <a:pt x="4965" y="11049"/>
                  </a:cubicBezTo>
                  <a:cubicBezTo>
                    <a:pt x="4965" y="11049"/>
                    <a:pt x="7839" y="828"/>
                    <a:pt x="9842" y="123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449"/>
            <p:cNvSpPr/>
            <p:nvPr/>
          </p:nvSpPr>
          <p:spPr>
            <a:xfrm>
              <a:off x="858970" y="430305"/>
              <a:ext cx="109776" cy="23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172" extrusionOk="0">
                  <a:moveTo>
                    <a:pt x="13477" y="710"/>
                  </a:moveTo>
                  <a:cubicBezTo>
                    <a:pt x="13477" y="710"/>
                    <a:pt x="17977" y="8941"/>
                    <a:pt x="18787" y="10612"/>
                  </a:cubicBezTo>
                  <a:cubicBezTo>
                    <a:pt x="19507" y="12241"/>
                    <a:pt x="21127" y="20514"/>
                    <a:pt x="21127" y="20514"/>
                  </a:cubicBezTo>
                  <a:cubicBezTo>
                    <a:pt x="17257" y="21600"/>
                    <a:pt x="12757" y="21015"/>
                    <a:pt x="12757" y="21015"/>
                  </a:cubicBezTo>
                  <a:lnTo>
                    <a:pt x="8437" y="10487"/>
                  </a:lnTo>
                  <a:cubicBezTo>
                    <a:pt x="8437" y="10487"/>
                    <a:pt x="3577" y="5682"/>
                    <a:pt x="1507" y="3885"/>
                  </a:cubicBezTo>
                  <a:cubicBezTo>
                    <a:pt x="-473" y="2005"/>
                    <a:pt x="67" y="0"/>
                    <a:pt x="67" y="0"/>
                  </a:cubicBezTo>
                  <a:lnTo>
                    <a:pt x="13477" y="71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450"/>
            <p:cNvSpPr/>
            <p:nvPr/>
          </p:nvSpPr>
          <p:spPr>
            <a:xfrm>
              <a:off x="852415" y="215186"/>
              <a:ext cx="114285" cy="22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03" extrusionOk="0">
                  <a:moveTo>
                    <a:pt x="21600" y="2555"/>
                  </a:moveTo>
                  <a:lnTo>
                    <a:pt x="19580" y="18618"/>
                  </a:lnTo>
                  <a:cubicBezTo>
                    <a:pt x="10712" y="20385"/>
                    <a:pt x="0" y="18618"/>
                    <a:pt x="0" y="18618"/>
                  </a:cubicBezTo>
                  <a:lnTo>
                    <a:pt x="0" y="2241"/>
                  </a:lnTo>
                  <a:cubicBezTo>
                    <a:pt x="8166" y="-1215"/>
                    <a:pt x="18351" y="356"/>
                    <a:pt x="18351" y="356"/>
                  </a:cubicBezTo>
                  <a:cubicBezTo>
                    <a:pt x="20810" y="1024"/>
                    <a:pt x="21600" y="2673"/>
                    <a:pt x="21600" y="2555"/>
                  </a:cubicBezTo>
                </a:path>
              </a:pathLst>
            </a:custGeom>
            <a:solidFill>
              <a:srgbClr val="52838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451"/>
            <p:cNvSpPr/>
            <p:nvPr/>
          </p:nvSpPr>
          <p:spPr>
            <a:xfrm>
              <a:off x="858562" y="305312"/>
              <a:ext cx="137525" cy="103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371" extrusionOk="0">
                  <a:moveTo>
                    <a:pt x="0" y="2370"/>
                  </a:moveTo>
                  <a:lnTo>
                    <a:pt x="6285" y="0"/>
                  </a:lnTo>
                  <a:lnTo>
                    <a:pt x="7080" y="4101"/>
                  </a:lnTo>
                  <a:cubicBezTo>
                    <a:pt x="7080" y="4101"/>
                    <a:pt x="14015" y="11028"/>
                    <a:pt x="16688" y="13397"/>
                  </a:cubicBezTo>
                  <a:cubicBezTo>
                    <a:pt x="16688" y="13397"/>
                    <a:pt x="21600" y="14400"/>
                    <a:pt x="21383" y="17772"/>
                  </a:cubicBezTo>
                  <a:cubicBezTo>
                    <a:pt x="21383" y="21144"/>
                    <a:pt x="17266" y="21600"/>
                    <a:pt x="14448" y="16952"/>
                  </a:cubicBezTo>
                  <a:cubicBezTo>
                    <a:pt x="14448" y="16952"/>
                    <a:pt x="6068" y="12577"/>
                    <a:pt x="4262" y="10299"/>
                  </a:cubicBezTo>
                  <a:cubicBezTo>
                    <a:pt x="2601" y="8020"/>
                    <a:pt x="0" y="2370"/>
                    <a:pt x="0" y="237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452"/>
            <p:cNvSpPr/>
            <p:nvPr/>
          </p:nvSpPr>
          <p:spPr>
            <a:xfrm>
              <a:off x="838637" y="240347"/>
              <a:ext cx="68636" cy="84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529" h="19154" extrusionOk="0">
                  <a:moveTo>
                    <a:pt x="3479" y="280"/>
                  </a:moveTo>
                  <a:cubicBezTo>
                    <a:pt x="11804" y="-2446"/>
                    <a:pt x="16529" y="15589"/>
                    <a:pt x="16529" y="15589"/>
                  </a:cubicBezTo>
                  <a:cubicBezTo>
                    <a:pt x="16529" y="15589"/>
                    <a:pt x="15291" y="16847"/>
                    <a:pt x="11804" y="18001"/>
                  </a:cubicBezTo>
                  <a:cubicBezTo>
                    <a:pt x="7979" y="19154"/>
                    <a:pt x="4829" y="19154"/>
                    <a:pt x="4829" y="19154"/>
                  </a:cubicBezTo>
                  <a:cubicBezTo>
                    <a:pt x="4829" y="19154"/>
                    <a:pt x="-5071" y="2902"/>
                    <a:pt x="3479" y="280"/>
                  </a:cubicBezTo>
                </a:path>
              </a:pathLst>
            </a:custGeom>
            <a:solidFill>
              <a:srgbClr val="83AEA4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453"/>
            <p:cNvSpPr/>
            <p:nvPr/>
          </p:nvSpPr>
          <p:spPr>
            <a:xfrm>
              <a:off x="887249" y="188514"/>
              <a:ext cx="38255" cy="5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17" h="19015" extrusionOk="0">
                  <a:moveTo>
                    <a:pt x="16090" y="0"/>
                  </a:moveTo>
                  <a:lnTo>
                    <a:pt x="17412" y="8770"/>
                  </a:lnTo>
                  <a:cubicBezTo>
                    <a:pt x="17412" y="8770"/>
                    <a:pt x="21600" y="16078"/>
                    <a:pt x="13665" y="18352"/>
                  </a:cubicBezTo>
                  <a:cubicBezTo>
                    <a:pt x="1102" y="21600"/>
                    <a:pt x="0" y="11856"/>
                    <a:pt x="0" y="11856"/>
                  </a:cubicBezTo>
                  <a:lnTo>
                    <a:pt x="3747" y="2761"/>
                  </a:lnTo>
                  <a:lnTo>
                    <a:pt x="16090" y="0"/>
                  </a:ln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454"/>
            <p:cNvSpPr/>
            <p:nvPr/>
          </p:nvSpPr>
          <p:spPr>
            <a:xfrm>
              <a:off x="860449" y="101691"/>
              <a:ext cx="94927" cy="12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1" h="18710" extrusionOk="0">
                  <a:moveTo>
                    <a:pt x="5546" y="18465"/>
                  </a:moveTo>
                  <a:cubicBezTo>
                    <a:pt x="5546" y="20461"/>
                    <a:pt x="-2293" y="9768"/>
                    <a:pt x="668" y="5134"/>
                  </a:cubicBezTo>
                  <a:cubicBezTo>
                    <a:pt x="3368" y="714"/>
                    <a:pt x="9988" y="-1139"/>
                    <a:pt x="14691" y="714"/>
                  </a:cubicBezTo>
                  <a:cubicBezTo>
                    <a:pt x="19307" y="2497"/>
                    <a:pt x="17652" y="5990"/>
                    <a:pt x="17652" y="5990"/>
                  </a:cubicBezTo>
                  <a:cubicBezTo>
                    <a:pt x="17652" y="5990"/>
                    <a:pt x="7549" y="9198"/>
                    <a:pt x="5546" y="18465"/>
                  </a:cubicBezTo>
                </a:path>
              </a:pathLst>
            </a:custGeom>
            <a:solidFill>
              <a:srgbClr val="DFD85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455"/>
            <p:cNvSpPr/>
            <p:nvPr/>
          </p:nvSpPr>
          <p:spPr>
            <a:xfrm>
              <a:off x="875141" y="124993"/>
              <a:ext cx="74100" cy="90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20836" extrusionOk="0">
                  <a:moveTo>
                    <a:pt x="3678" y="15797"/>
                  </a:moveTo>
                  <a:cubicBezTo>
                    <a:pt x="3307" y="15260"/>
                    <a:pt x="3307" y="14615"/>
                    <a:pt x="2690" y="13970"/>
                  </a:cubicBezTo>
                  <a:cubicBezTo>
                    <a:pt x="1333" y="12466"/>
                    <a:pt x="-1136" y="8275"/>
                    <a:pt x="592" y="6985"/>
                  </a:cubicBezTo>
                  <a:cubicBezTo>
                    <a:pt x="3678" y="4943"/>
                    <a:pt x="4418" y="9779"/>
                    <a:pt x="4418" y="9779"/>
                  </a:cubicBezTo>
                  <a:cubicBezTo>
                    <a:pt x="4789" y="6985"/>
                    <a:pt x="10713" y="5803"/>
                    <a:pt x="14539" y="4943"/>
                  </a:cubicBezTo>
                  <a:cubicBezTo>
                    <a:pt x="18366" y="3976"/>
                    <a:pt x="18736" y="0"/>
                    <a:pt x="18736" y="0"/>
                  </a:cubicBezTo>
                  <a:cubicBezTo>
                    <a:pt x="20464" y="2794"/>
                    <a:pt x="19353" y="8275"/>
                    <a:pt x="18366" y="13970"/>
                  </a:cubicBezTo>
                  <a:cubicBezTo>
                    <a:pt x="17995" y="17301"/>
                    <a:pt x="16638" y="18806"/>
                    <a:pt x="15527" y="20096"/>
                  </a:cubicBezTo>
                  <a:cubicBezTo>
                    <a:pt x="14539" y="20633"/>
                    <a:pt x="12071" y="21600"/>
                    <a:pt x="8985" y="19773"/>
                  </a:cubicBezTo>
                  <a:cubicBezTo>
                    <a:pt x="6887" y="18591"/>
                    <a:pt x="5159" y="17087"/>
                    <a:pt x="3678" y="15797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Shape 1456"/>
            <p:cNvSpPr/>
            <p:nvPr/>
          </p:nvSpPr>
          <p:spPr>
            <a:xfrm>
              <a:off x="1808103" y="73766"/>
              <a:ext cx="16394" cy="99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276"/>
                  </a:moveTo>
                  <a:lnTo>
                    <a:pt x="21600" y="21600"/>
                  </a:lnTo>
                  <a:cubicBezTo>
                    <a:pt x="4629" y="19908"/>
                    <a:pt x="0" y="17917"/>
                    <a:pt x="0" y="16225"/>
                  </a:cubicBezTo>
                  <a:lnTo>
                    <a:pt x="0" y="0"/>
                  </a:lnTo>
                  <a:cubicBezTo>
                    <a:pt x="0" y="1692"/>
                    <a:pt x="9257" y="3285"/>
                    <a:pt x="21600" y="5276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Shape 1457"/>
            <p:cNvSpPr/>
            <p:nvPr/>
          </p:nvSpPr>
          <p:spPr>
            <a:xfrm>
              <a:off x="1307310" y="157778"/>
              <a:ext cx="38470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256"/>
                  </a:moveTo>
                  <a:lnTo>
                    <a:pt x="21600" y="21600"/>
                  </a:lnTo>
                  <a:lnTo>
                    <a:pt x="0" y="17450"/>
                  </a:lnTo>
                  <a:lnTo>
                    <a:pt x="0" y="0"/>
                  </a:lnTo>
                  <a:lnTo>
                    <a:pt x="21600" y="4256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458"/>
            <p:cNvSpPr/>
            <p:nvPr/>
          </p:nvSpPr>
          <p:spPr>
            <a:xfrm>
              <a:off x="1344193" y="163926"/>
              <a:ext cx="122483" cy="120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816"/>
                  </a:moveTo>
                  <a:lnTo>
                    <a:pt x="21600" y="21600"/>
                  </a:lnTo>
                  <a:cubicBezTo>
                    <a:pt x="21600" y="18995"/>
                    <a:pt x="20214" y="16893"/>
                    <a:pt x="17688" y="15633"/>
                  </a:cubicBezTo>
                  <a:cubicBezTo>
                    <a:pt x="17198" y="15465"/>
                    <a:pt x="16546" y="15212"/>
                    <a:pt x="16057" y="14960"/>
                  </a:cubicBezTo>
                  <a:cubicBezTo>
                    <a:pt x="15568" y="14708"/>
                    <a:pt x="14916" y="14708"/>
                    <a:pt x="14427" y="14456"/>
                  </a:cubicBezTo>
                  <a:lnTo>
                    <a:pt x="14020" y="14456"/>
                  </a:lnTo>
                  <a:cubicBezTo>
                    <a:pt x="13531" y="14456"/>
                    <a:pt x="13042" y="14204"/>
                    <a:pt x="12389" y="14204"/>
                  </a:cubicBezTo>
                  <a:lnTo>
                    <a:pt x="9863" y="14204"/>
                  </a:lnTo>
                  <a:cubicBezTo>
                    <a:pt x="9129" y="14204"/>
                    <a:pt x="8477" y="14204"/>
                    <a:pt x="7988" y="14456"/>
                  </a:cubicBezTo>
                  <a:cubicBezTo>
                    <a:pt x="7825" y="14456"/>
                    <a:pt x="7580" y="14456"/>
                    <a:pt x="7091" y="14708"/>
                  </a:cubicBezTo>
                  <a:cubicBezTo>
                    <a:pt x="6602" y="14708"/>
                    <a:pt x="6195" y="14960"/>
                    <a:pt x="5706" y="14960"/>
                  </a:cubicBezTo>
                  <a:cubicBezTo>
                    <a:pt x="5217" y="14960"/>
                    <a:pt x="4809" y="15212"/>
                    <a:pt x="4320" y="15212"/>
                  </a:cubicBezTo>
                  <a:cubicBezTo>
                    <a:pt x="3912" y="15212"/>
                    <a:pt x="3668" y="15465"/>
                    <a:pt x="3179" y="15465"/>
                  </a:cubicBezTo>
                  <a:cubicBezTo>
                    <a:pt x="2282" y="15633"/>
                    <a:pt x="1304" y="15885"/>
                    <a:pt x="408" y="16137"/>
                  </a:cubicBezTo>
                  <a:cubicBezTo>
                    <a:pt x="163" y="16137"/>
                    <a:pt x="0" y="16389"/>
                    <a:pt x="0" y="16389"/>
                  </a:cubicBezTo>
                  <a:lnTo>
                    <a:pt x="0" y="2605"/>
                  </a:lnTo>
                  <a:lnTo>
                    <a:pt x="163" y="2605"/>
                  </a:lnTo>
                  <a:cubicBezTo>
                    <a:pt x="408" y="2605"/>
                    <a:pt x="408" y="2605"/>
                    <a:pt x="652" y="2353"/>
                  </a:cubicBezTo>
                  <a:cubicBezTo>
                    <a:pt x="1549" y="2185"/>
                    <a:pt x="2527" y="1933"/>
                    <a:pt x="3423" y="1681"/>
                  </a:cubicBezTo>
                  <a:cubicBezTo>
                    <a:pt x="3668" y="1681"/>
                    <a:pt x="3668" y="1429"/>
                    <a:pt x="3912" y="1429"/>
                  </a:cubicBezTo>
                  <a:cubicBezTo>
                    <a:pt x="4075" y="1429"/>
                    <a:pt x="4320" y="1429"/>
                    <a:pt x="4565" y="1177"/>
                  </a:cubicBezTo>
                  <a:cubicBezTo>
                    <a:pt x="5054" y="1177"/>
                    <a:pt x="5461" y="925"/>
                    <a:pt x="5950" y="925"/>
                  </a:cubicBezTo>
                  <a:cubicBezTo>
                    <a:pt x="6195" y="925"/>
                    <a:pt x="6439" y="756"/>
                    <a:pt x="6439" y="756"/>
                  </a:cubicBezTo>
                  <a:cubicBezTo>
                    <a:pt x="6602" y="756"/>
                    <a:pt x="6847" y="756"/>
                    <a:pt x="7336" y="504"/>
                  </a:cubicBezTo>
                  <a:cubicBezTo>
                    <a:pt x="7580" y="504"/>
                    <a:pt x="7825" y="252"/>
                    <a:pt x="8232" y="252"/>
                  </a:cubicBezTo>
                  <a:lnTo>
                    <a:pt x="8722" y="252"/>
                  </a:lnTo>
                  <a:cubicBezTo>
                    <a:pt x="9129" y="252"/>
                    <a:pt x="9863" y="0"/>
                    <a:pt x="10352" y="0"/>
                  </a:cubicBezTo>
                  <a:cubicBezTo>
                    <a:pt x="10352" y="0"/>
                    <a:pt x="10352" y="0"/>
                    <a:pt x="10515" y="0"/>
                  </a:cubicBezTo>
                  <a:lnTo>
                    <a:pt x="13775" y="0"/>
                  </a:lnTo>
                  <a:cubicBezTo>
                    <a:pt x="14264" y="0"/>
                    <a:pt x="14427" y="0"/>
                    <a:pt x="14672" y="252"/>
                  </a:cubicBezTo>
                  <a:lnTo>
                    <a:pt x="15405" y="252"/>
                  </a:lnTo>
                  <a:cubicBezTo>
                    <a:pt x="15813" y="252"/>
                    <a:pt x="16546" y="504"/>
                    <a:pt x="16954" y="756"/>
                  </a:cubicBezTo>
                  <a:cubicBezTo>
                    <a:pt x="17688" y="925"/>
                    <a:pt x="18177" y="1177"/>
                    <a:pt x="18584" y="1429"/>
                  </a:cubicBezTo>
                  <a:cubicBezTo>
                    <a:pt x="20214" y="3110"/>
                    <a:pt x="21600" y="5211"/>
                    <a:pt x="21600" y="7816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459"/>
            <p:cNvSpPr/>
            <p:nvPr/>
          </p:nvSpPr>
          <p:spPr>
            <a:xfrm>
              <a:off x="1952768" y="104502"/>
              <a:ext cx="124530" cy="13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2145"/>
                  </a:lnTo>
                  <a:cubicBezTo>
                    <a:pt x="21600" y="12509"/>
                    <a:pt x="21600" y="12727"/>
                    <a:pt x="21358" y="13164"/>
                  </a:cubicBezTo>
                  <a:cubicBezTo>
                    <a:pt x="21358" y="13382"/>
                    <a:pt x="21358" y="13382"/>
                    <a:pt x="21197" y="13600"/>
                  </a:cubicBezTo>
                  <a:lnTo>
                    <a:pt x="21197" y="14182"/>
                  </a:lnTo>
                  <a:cubicBezTo>
                    <a:pt x="20955" y="14618"/>
                    <a:pt x="20955" y="14836"/>
                    <a:pt x="20713" y="14982"/>
                  </a:cubicBezTo>
                  <a:cubicBezTo>
                    <a:pt x="20713" y="15200"/>
                    <a:pt x="20713" y="15200"/>
                    <a:pt x="20472" y="15200"/>
                  </a:cubicBezTo>
                  <a:cubicBezTo>
                    <a:pt x="20472" y="15200"/>
                    <a:pt x="20472" y="15418"/>
                    <a:pt x="20230" y="15418"/>
                  </a:cubicBezTo>
                  <a:cubicBezTo>
                    <a:pt x="19988" y="15636"/>
                    <a:pt x="19988" y="15636"/>
                    <a:pt x="19988" y="15855"/>
                  </a:cubicBezTo>
                  <a:cubicBezTo>
                    <a:pt x="19827" y="16218"/>
                    <a:pt x="19585" y="16436"/>
                    <a:pt x="19101" y="16655"/>
                  </a:cubicBezTo>
                  <a:lnTo>
                    <a:pt x="17731" y="17891"/>
                  </a:lnTo>
                  <a:cubicBezTo>
                    <a:pt x="17731" y="17891"/>
                    <a:pt x="17731" y="17891"/>
                    <a:pt x="17490" y="18109"/>
                  </a:cubicBezTo>
                  <a:cubicBezTo>
                    <a:pt x="17087" y="18473"/>
                    <a:pt x="16603" y="18691"/>
                    <a:pt x="15958" y="18909"/>
                  </a:cubicBezTo>
                  <a:cubicBezTo>
                    <a:pt x="15716" y="18909"/>
                    <a:pt x="15475" y="19127"/>
                    <a:pt x="15475" y="19127"/>
                  </a:cubicBezTo>
                  <a:cubicBezTo>
                    <a:pt x="15233" y="19345"/>
                    <a:pt x="14991" y="19345"/>
                    <a:pt x="14749" y="19491"/>
                  </a:cubicBezTo>
                  <a:cubicBezTo>
                    <a:pt x="14749" y="19491"/>
                    <a:pt x="14588" y="19491"/>
                    <a:pt x="14588" y="19709"/>
                  </a:cubicBezTo>
                  <a:cubicBezTo>
                    <a:pt x="14104" y="19927"/>
                    <a:pt x="13460" y="20145"/>
                    <a:pt x="12734" y="20364"/>
                  </a:cubicBezTo>
                  <a:cubicBezTo>
                    <a:pt x="12493" y="20364"/>
                    <a:pt x="12493" y="20582"/>
                    <a:pt x="12251" y="20582"/>
                  </a:cubicBezTo>
                  <a:lnTo>
                    <a:pt x="12090" y="20582"/>
                  </a:lnTo>
                  <a:cubicBezTo>
                    <a:pt x="11928" y="20582"/>
                    <a:pt x="11606" y="20727"/>
                    <a:pt x="11364" y="20727"/>
                  </a:cubicBezTo>
                  <a:cubicBezTo>
                    <a:pt x="10961" y="20945"/>
                    <a:pt x="10719" y="20945"/>
                    <a:pt x="10236" y="20945"/>
                  </a:cubicBezTo>
                  <a:lnTo>
                    <a:pt x="9994" y="20945"/>
                  </a:lnTo>
                  <a:cubicBezTo>
                    <a:pt x="9752" y="20945"/>
                    <a:pt x="9591" y="20945"/>
                    <a:pt x="9349" y="21164"/>
                  </a:cubicBezTo>
                  <a:cubicBezTo>
                    <a:pt x="9107" y="21164"/>
                    <a:pt x="8624" y="21382"/>
                    <a:pt x="8382" y="21382"/>
                  </a:cubicBezTo>
                  <a:lnTo>
                    <a:pt x="7979" y="21382"/>
                  </a:lnTo>
                  <a:cubicBezTo>
                    <a:pt x="7737" y="21382"/>
                    <a:pt x="7496" y="21382"/>
                    <a:pt x="7093" y="21600"/>
                  </a:cubicBezTo>
                  <a:lnTo>
                    <a:pt x="1854" y="21600"/>
                  </a:lnTo>
                  <a:cubicBezTo>
                    <a:pt x="1128" y="21600"/>
                    <a:pt x="725" y="21600"/>
                    <a:pt x="0" y="21382"/>
                  </a:cubicBezTo>
                  <a:lnTo>
                    <a:pt x="0" y="9455"/>
                  </a:lnTo>
                  <a:cubicBezTo>
                    <a:pt x="725" y="9455"/>
                    <a:pt x="1370" y="9673"/>
                    <a:pt x="2015" y="9673"/>
                  </a:cubicBezTo>
                  <a:lnTo>
                    <a:pt x="5481" y="9673"/>
                  </a:lnTo>
                  <a:cubicBezTo>
                    <a:pt x="5884" y="9673"/>
                    <a:pt x="6367" y="9673"/>
                    <a:pt x="6851" y="9455"/>
                  </a:cubicBezTo>
                  <a:cubicBezTo>
                    <a:pt x="7093" y="9455"/>
                    <a:pt x="7254" y="9455"/>
                    <a:pt x="7737" y="9236"/>
                  </a:cubicBezTo>
                  <a:cubicBezTo>
                    <a:pt x="8221" y="9236"/>
                    <a:pt x="8624" y="9091"/>
                    <a:pt x="9107" y="9091"/>
                  </a:cubicBezTo>
                  <a:cubicBezTo>
                    <a:pt x="9349" y="9091"/>
                    <a:pt x="9591" y="9091"/>
                    <a:pt x="9752" y="8873"/>
                  </a:cubicBezTo>
                  <a:cubicBezTo>
                    <a:pt x="10236" y="8655"/>
                    <a:pt x="10719" y="8655"/>
                    <a:pt x="11122" y="8436"/>
                  </a:cubicBezTo>
                  <a:cubicBezTo>
                    <a:pt x="11364" y="8436"/>
                    <a:pt x="11606" y="8218"/>
                    <a:pt x="11848" y="8218"/>
                  </a:cubicBezTo>
                  <a:cubicBezTo>
                    <a:pt x="12090" y="8218"/>
                    <a:pt x="12251" y="8000"/>
                    <a:pt x="12251" y="8000"/>
                  </a:cubicBezTo>
                  <a:cubicBezTo>
                    <a:pt x="12976" y="7855"/>
                    <a:pt x="13460" y="7636"/>
                    <a:pt x="14104" y="7418"/>
                  </a:cubicBezTo>
                  <a:cubicBezTo>
                    <a:pt x="14588" y="7200"/>
                    <a:pt x="14749" y="7200"/>
                    <a:pt x="15233" y="6982"/>
                  </a:cubicBezTo>
                  <a:cubicBezTo>
                    <a:pt x="15475" y="6982"/>
                    <a:pt x="15716" y="6764"/>
                    <a:pt x="15716" y="6764"/>
                  </a:cubicBezTo>
                  <a:cubicBezTo>
                    <a:pt x="16119" y="6618"/>
                    <a:pt x="16845" y="6182"/>
                    <a:pt x="17328" y="5964"/>
                  </a:cubicBezTo>
                  <a:cubicBezTo>
                    <a:pt x="17973" y="5600"/>
                    <a:pt x="18457" y="5164"/>
                    <a:pt x="18860" y="4727"/>
                  </a:cubicBezTo>
                  <a:cubicBezTo>
                    <a:pt x="19343" y="4364"/>
                    <a:pt x="19585" y="3927"/>
                    <a:pt x="19988" y="3491"/>
                  </a:cubicBezTo>
                  <a:cubicBezTo>
                    <a:pt x="19988" y="3491"/>
                    <a:pt x="19988" y="3273"/>
                    <a:pt x="20230" y="3273"/>
                  </a:cubicBezTo>
                  <a:cubicBezTo>
                    <a:pt x="20472" y="2909"/>
                    <a:pt x="20713" y="2473"/>
                    <a:pt x="20955" y="2109"/>
                  </a:cubicBezTo>
                  <a:lnTo>
                    <a:pt x="20955" y="1891"/>
                  </a:lnTo>
                  <a:cubicBezTo>
                    <a:pt x="21600" y="1236"/>
                    <a:pt x="21600" y="655"/>
                    <a:pt x="21600" y="0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460"/>
            <p:cNvSpPr/>
            <p:nvPr/>
          </p:nvSpPr>
          <p:spPr>
            <a:xfrm>
              <a:off x="1917934" y="163926"/>
              <a:ext cx="38464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10" y="0"/>
                  </a:moveTo>
                  <a:lnTo>
                    <a:pt x="21600" y="16176"/>
                  </a:lnTo>
                  <a:lnTo>
                    <a:pt x="0" y="21600"/>
                  </a:lnTo>
                  <a:lnTo>
                    <a:pt x="0" y="5812"/>
                  </a:lnTo>
                  <a:lnTo>
                    <a:pt x="2081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461"/>
            <p:cNvSpPr/>
            <p:nvPr/>
          </p:nvSpPr>
          <p:spPr>
            <a:xfrm>
              <a:off x="1199528" y="274575"/>
              <a:ext cx="16394" cy="93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86" y="21600"/>
                  </a:moveTo>
                  <a:cubicBezTo>
                    <a:pt x="3086" y="21387"/>
                    <a:pt x="3086" y="21068"/>
                    <a:pt x="0" y="21068"/>
                  </a:cubicBezTo>
                  <a:cubicBezTo>
                    <a:pt x="0" y="20749"/>
                    <a:pt x="3086" y="20110"/>
                    <a:pt x="3086" y="19791"/>
                  </a:cubicBezTo>
                  <a:lnTo>
                    <a:pt x="3086" y="21600"/>
                  </a:lnTo>
                  <a:close/>
                  <a:moveTo>
                    <a:pt x="3086" y="6065"/>
                  </a:moveTo>
                  <a:lnTo>
                    <a:pt x="3086" y="3618"/>
                  </a:lnTo>
                  <a:cubicBezTo>
                    <a:pt x="3086" y="3299"/>
                    <a:pt x="7714" y="2767"/>
                    <a:pt x="7714" y="2447"/>
                  </a:cubicBezTo>
                  <a:lnTo>
                    <a:pt x="7714" y="1809"/>
                  </a:lnTo>
                  <a:lnTo>
                    <a:pt x="21600" y="0"/>
                  </a:lnTo>
                  <a:lnTo>
                    <a:pt x="21600" y="17450"/>
                  </a:lnTo>
                  <a:lnTo>
                    <a:pt x="7714" y="19259"/>
                  </a:lnTo>
                  <a:cubicBezTo>
                    <a:pt x="7714" y="19578"/>
                    <a:pt x="7714" y="19578"/>
                    <a:pt x="3086" y="19791"/>
                  </a:cubicBezTo>
                  <a:lnTo>
                    <a:pt x="3086" y="6065"/>
                  </a:lnTo>
                  <a:close/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462"/>
            <p:cNvSpPr/>
            <p:nvPr/>
          </p:nvSpPr>
          <p:spPr>
            <a:xfrm>
              <a:off x="954869" y="413913"/>
              <a:ext cx="257718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463"/>
            <p:cNvSpPr/>
            <p:nvPr/>
          </p:nvSpPr>
          <p:spPr>
            <a:xfrm>
              <a:off x="1655652" y="391373"/>
              <a:ext cx="270013" cy="206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17"/>
                  </a:moveTo>
                  <a:lnTo>
                    <a:pt x="21600" y="12059"/>
                  </a:lnTo>
                  <a:cubicBezTo>
                    <a:pt x="21600" y="10558"/>
                    <a:pt x="20966" y="9299"/>
                    <a:pt x="19809" y="8621"/>
                  </a:cubicBezTo>
                  <a:cubicBezTo>
                    <a:pt x="19585" y="8475"/>
                    <a:pt x="19399" y="8378"/>
                    <a:pt x="19063" y="8233"/>
                  </a:cubicBezTo>
                  <a:cubicBezTo>
                    <a:pt x="18951" y="8088"/>
                    <a:pt x="18877" y="8088"/>
                    <a:pt x="18653" y="8088"/>
                  </a:cubicBezTo>
                  <a:cubicBezTo>
                    <a:pt x="18466" y="8088"/>
                    <a:pt x="18429" y="7943"/>
                    <a:pt x="18317" y="7943"/>
                  </a:cubicBezTo>
                  <a:cubicBezTo>
                    <a:pt x="18131" y="7797"/>
                    <a:pt x="17907" y="7797"/>
                    <a:pt x="17683" y="7797"/>
                  </a:cubicBezTo>
                  <a:lnTo>
                    <a:pt x="17608" y="7797"/>
                  </a:lnTo>
                  <a:cubicBezTo>
                    <a:pt x="17384" y="7797"/>
                    <a:pt x="17049" y="7652"/>
                    <a:pt x="16862" y="7652"/>
                  </a:cubicBezTo>
                  <a:lnTo>
                    <a:pt x="15818" y="7652"/>
                  </a:lnTo>
                  <a:cubicBezTo>
                    <a:pt x="15594" y="7652"/>
                    <a:pt x="15482" y="7652"/>
                    <a:pt x="15258" y="7797"/>
                  </a:cubicBezTo>
                  <a:cubicBezTo>
                    <a:pt x="15072" y="7797"/>
                    <a:pt x="14960" y="7797"/>
                    <a:pt x="14848" y="7943"/>
                  </a:cubicBezTo>
                  <a:cubicBezTo>
                    <a:pt x="14736" y="7943"/>
                    <a:pt x="14549" y="7943"/>
                    <a:pt x="14437" y="8088"/>
                  </a:cubicBezTo>
                  <a:cubicBezTo>
                    <a:pt x="14213" y="8233"/>
                    <a:pt x="14027" y="8233"/>
                    <a:pt x="13691" y="8233"/>
                  </a:cubicBezTo>
                  <a:cubicBezTo>
                    <a:pt x="13579" y="8233"/>
                    <a:pt x="13467" y="8378"/>
                    <a:pt x="13281" y="8378"/>
                  </a:cubicBezTo>
                  <a:cubicBezTo>
                    <a:pt x="12870" y="8475"/>
                    <a:pt x="12423" y="8621"/>
                    <a:pt x="11901" y="8766"/>
                  </a:cubicBezTo>
                  <a:cubicBezTo>
                    <a:pt x="11789" y="8911"/>
                    <a:pt x="11714" y="8911"/>
                    <a:pt x="11602" y="8911"/>
                  </a:cubicBezTo>
                  <a:cubicBezTo>
                    <a:pt x="11266" y="9057"/>
                    <a:pt x="10968" y="9153"/>
                    <a:pt x="10632" y="9299"/>
                  </a:cubicBezTo>
                  <a:cubicBezTo>
                    <a:pt x="10520" y="9299"/>
                    <a:pt x="10446" y="9444"/>
                    <a:pt x="10222" y="9444"/>
                  </a:cubicBezTo>
                  <a:cubicBezTo>
                    <a:pt x="9923" y="9589"/>
                    <a:pt x="9588" y="9880"/>
                    <a:pt x="9177" y="9977"/>
                  </a:cubicBezTo>
                  <a:cubicBezTo>
                    <a:pt x="9065" y="9977"/>
                    <a:pt x="9065" y="10122"/>
                    <a:pt x="8953" y="10122"/>
                  </a:cubicBezTo>
                  <a:cubicBezTo>
                    <a:pt x="8319" y="10558"/>
                    <a:pt x="7573" y="10945"/>
                    <a:pt x="6976" y="11478"/>
                  </a:cubicBezTo>
                  <a:lnTo>
                    <a:pt x="6864" y="11478"/>
                  </a:lnTo>
                  <a:cubicBezTo>
                    <a:pt x="6230" y="12059"/>
                    <a:pt x="5596" y="12447"/>
                    <a:pt x="4962" y="13125"/>
                  </a:cubicBezTo>
                  <a:cubicBezTo>
                    <a:pt x="4738" y="13270"/>
                    <a:pt x="4626" y="13561"/>
                    <a:pt x="4439" y="13706"/>
                  </a:cubicBezTo>
                  <a:cubicBezTo>
                    <a:pt x="4104" y="13948"/>
                    <a:pt x="3917" y="14239"/>
                    <a:pt x="3693" y="14529"/>
                  </a:cubicBezTo>
                  <a:cubicBezTo>
                    <a:pt x="3581" y="14626"/>
                    <a:pt x="3469" y="14771"/>
                    <a:pt x="3283" y="14917"/>
                  </a:cubicBezTo>
                  <a:cubicBezTo>
                    <a:pt x="3059" y="15207"/>
                    <a:pt x="2873" y="15449"/>
                    <a:pt x="2649" y="15740"/>
                  </a:cubicBezTo>
                  <a:cubicBezTo>
                    <a:pt x="2574" y="15885"/>
                    <a:pt x="2425" y="16127"/>
                    <a:pt x="2238" y="16273"/>
                  </a:cubicBezTo>
                  <a:cubicBezTo>
                    <a:pt x="2126" y="16418"/>
                    <a:pt x="2164" y="16418"/>
                    <a:pt x="2015" y="16563"/>
                  </a:cubicBezTo>
                  <a:cubicBezTo>
                    <a:pt x="1828" y="16805"/>
                    <a:pt x="1679" y="17096"/>
                    <a:pt x="1492" y="17387"/>
                  </a:cubicBezTo>
                  <a:lnTo>
                    <a:pt x="1380" y="17532"/>
                  </a:lnTo>
                  <a:cubicBezTo>
                    <a:pt x="1268" y="17629"/>
                    <a:pt x="1268" y="17774"/>
                    <a:pt x="1268" y="17774"/>
                  </a:cubicBezTo>
                  <a:cubicBezTo>
                    <a:pt x="1045" y="18065"/>
                    <a:pt x="970" y="18355"/>
                    <a:pt x="858" y="18597"/>
                  </a:cubicBezTo>
                  <a:cubicBezTo>
                    <a:pt x="746" y="18743"/>
                    <a:pt x="746" y="18985"/>
                    <a:pt x="634" y="19130"/>
                  </a:cubicBezTo>
                  <a:cubicBezTo>
                    <a:pt x="522" y="19227"/>
                    <a:pt x="522" y="19421"/>
                    <a:pt x="448" y="19711"/>
                  </a:cubicBezTo>
                  <a:cubicBezTo>
                    <a:pt x="336" y="19953"/>
                    <a:pt x="336" y="20244"/>
                    <a:pt x="224" y="20389"/>
                  </a:cubicBezTo>
                  <a:cubicBezTo>
                    <a:pt x="224" y="20535"/>
                    <a:pt x="112" y="20535"/>
                    <a:pt x="112" y="20680"/>
                  </a:cubicBezTo>
                  <a:cubicBezTo>
                    <a:pt x="0" y="21067"/>
                    <a:pt x="0" y="21358"/>
                    <a:pt x="0" y="21600"/>
                  </a:cubicBezTo>
                  <a:lnTo>
                    <a:pt x="0" y="13561"/>
                  </a:lnTo>
                  <a:cubicBezTo>
                    <a:pt x="0" y="13270"/>
                    <a:pt x="0" y="12979"/>
                    <a:pt x="112" y="12737"/>
                  </a:cubicBezTo>
                  <a:cubicBezTo>
                    <a:pt x="112" y="12592"/>
                    <a:pt x="112" y="12592"/>
                    <a:pt x="224" y="12447"/>
                  </a:cubicBezTo>
                  <a:cubicBezTo>
                    <a:pt x="224" y="12301"/>
                    <a:pt x="336" y="12059"/>
                    <a:pt x="336" y="11914"/>
                  </a:cubicBezTo>
                  <a:lnTo>
                    <a:pt x="336" y="11769"/>
                  </a:lnTo>
                  <a:cubicBezTo>
                    <a:pt x="448" y="11623"/>
                    <a:pt x="448" y="11478"/>
                    <a:pt x="522" y="11236"/>
                  </a:cubicBezTo>
                  <a:cubicBezTo>
                    <a:pt x="634" y="11091"/>
                    <a:pt x="634" y="10945"/>
                    <a:pt x="634" y="10800"/>
                  </a:cubicBezTo>
                  <a:cubicBezTo>
                    <a:pt x="634" y="10800"/>
                    <a:pt x="634" y="10655"/>
                    <a:pt x="746" y="10655"/>
                  </a:cubicBezTo>
                  <a:cubicBezTo>
                    <a:pt x="858" y="10413"/>
                    <a:pt x="1045" y="10122"/>
                    <a:pt x="1156" y="9880"/>
                  </a:cubicBezTo>
                  <a:cubicBezTo>
                    <a:pt x="1156" y="9735"/>
                    <a:pt x="1268" y="9735"/>
                    <a:pt x="1268" y="9589"/>
                  </a:cubicBezTo>
                  <a:cubicBezTo>
                    <a:pt x="1268" y="9444"/>
                    <a:pt x="1380" y="9444"/>
                    <a:pt x="1380" y="9444"/>
                  </a:cubicBezTo>
                  <a:cubicBezTo>
                    <a:pt x="1492" y="9153"/>
                    <a:pt x="1679" y="8911"/>
                    <a:pt x="1903" y="8621"/>
                  </a:cubicBezTo>
                  <a:cubicBezTo>
                    <a:pt x="2015" y="8475"/>
                    <a:pt x="2052" y="8475"/>
                    <a:pt x="2126" y="8378"/>
                  </a:cubicBezTo>
                  <a:cubicBezTo>
                    <a:pt x="2276" y="8233"/>
                    <a:pt x="2238" y="8185"/>
                    <a:pt x="2313" y="8088"/>
                  </a:cubicBezTo>
                  <a:cubicBezTo>
                    <a:pt x="2425" y="7894"/>
                    <a:pt x="2537" y="7943"/>
                    <a:pt x="2537" y="7797"/>
                  </a:cubicBezTo>
                  <a:cubicBezTo>
                    <a:pt x="2761" y="7555"/>
                    <a:pt x="2947" y="7265"/>
                    <a:pt x="3171" y="6974"/>
                  </a:cubicBezTo>
                  <a:cubicBezTo>
                    <a:pt x="3283" y="6829"/>
                    <a:pt x="3395" y="6732"/>
                    <a:pt x="3581" y="6587"/>
                  </a:cubicBezTo>
                  <a:cubicBezTo>
                    <a:pt x="3805" y="6296"/>
                    <a:pt x="4104" y="6054"/>
                    <a:pt x="4327" y="5763"/>
                  </a:cubicBezTo>
                  <a:cubicBezTo>
                    <a:pt x="4439" y="5618"/>
                    <a:pt x="4551" y="5473"/>
                    <a:pt x="4626" y="5473"/>
                  </a:cubicBezTo>
                  <a:cubicBezTo>
                    <a:pt x="4738" y="5327"/>
                    <a:pt x="4850" y="5327"/>
                    <a:pt x="4850" y="5230"/>
                  </a:cubicBezTo>
                  <a:cubicBezTo>
                    <a:pt x="5484" y="4649"/>
                    <a:pt x="6118" y="4117"/>
                    <a:pt x="6752" y="3584"/>
                  </a:cubicBezTo>
                  <a:lnTo>
                    <a:pt x="6864" y="3584"/>
                  </a:lnTo>
                  <a:cubicBezTo>
                    <a:pt x="7498" y="3003"/>
                    <a:pt x="8133" y="2615"/>
                    <a:pt x="8841" y="2228"/>
                  </a:cubicBezTo>
                  <a:cubicBezTo>
                    <a:pt x="8953" y="2228"/>
                    <a:pt x="8953" y="2228"/>
                    <a:pt x="9065" y="2083"/>
                  </a:cubicBezTo>
                  <a:cubicBezTo>
                    <a:pt x="9364" y="1792"/>
                    <a:pt x="9811" y="1647"/>
                    <a:pt x="10110" y="1501"/>
                  </a:cubicBezTo>
                  <a:cubicBezTo>
                    <a:pt x="10222" y="1404"/>
                    <a:pt x="10334" y="1404"/>
                    <a:pt x="10520" y="1404"/>
                  </a:cubicBezTo>
                  <a:cubicBezTo>
                    <a:pt x="10856" y="1259"/>
                    <a:pt x="11154" y="1114"/>
                    <a:pt x="11490" y="969"/>
                  </a:cubicBezTo>
                  <a:cubicBezTo>
                    <a:pt x="11602" y="969"/>
                    <a:pt x="11602" y="823"/>
                    <a:pt x="11714" y="823"/>
                  </a:cubicBezTo>
                  <a:lnTo>
                    <a:pt x="11789" y="823"/>
                  </a:lnTo>
                  <a:cubicBezTo>
                    <a:pt x="12236" y="678"/>
                    <a:pt x="12647" y="581"/>
                    <a:pt x="13169" y="436"/>
                  </a:cubicBezTo>
                  <a:lnTo>
                    <a:pt x="13281" y="436"/>
                  </a:lnTo>
                  <a:cubicBezTo>
                    <a:pt x="13393" y="436"/>
                    <a:pt x="13467" y="436"/>
                    <a:pt x="13467" y="291"/>
                  </a:cubicBezTo>
                  <a:cubicBezTo>
                    <a:pt x="13691" y="145"/>
                    <a:pt x="14027" y="145"/>
                    <a:pt x="14213" y="145"/>
                  </a:cubicBezTo>
                  <a:lnTo>
                    <a:pt x="14661" y="145"/>
                  </a:lnTo>
                  <a:cubicBezTo>
                    <a:pt x="14848" y="145"/>
                    <a:pt x="14960" y="145"/>
                    <a:pt x="15072" y="0"/>
                  </a:cubicBezTo>
                  <a:lnTo>
                    <a:pt x="16862" y="0"/>
                  </a:lnTo>
                  <a:cubicBezTo>
                    <a:pt x="17049" y="0"/>
                    <a:pt x="17273" y="0"/>
                    <a:pt x="17496" y="145"/>
                  </a:cubicBezTo>
                  <a:lnTo>
                    <a:pt x="17608" y="145"/>
                  </a:lnTo>
                  <a:cubicBezTo>
                    <a:pt x="17795" y="145"/>
                    <a:pt x="18019" y="291"/>
                    <a:pt x="18131" y="291"/>
                  </a:cubicBezTo>
                  <a:lnTo>
                    <a:pt x="18205" y="291"/>
                  </a:lnTo>
                  <a:cubicBezTo>
                    <a:pt x="18317" y="291"/>
                    <a:pt x="18429" y="436"/>
                    <a:pt x="18541" y="436"/>
                  </a:cubicBezTo>
                  <a:cubicBezTo>
                    <a:pt x="18653" y="436"/>
                    <a:pt x="18765" y="581"/>
                    <a:pt x="18839" y="581"/>
                  </a:cubicBezTo>
                  <a:cubicBezTo>
                    <a:pt x="18839" y="581"/>
                    <a:pt x="18839" y="581"/>
                    <a:pt x="18951" y="581"/>
                  </a:cubicBezTo>
                  <a:cubicBezTo>
                    <a:pt x="19175" y="678"/>
                    <a:pt x="19474" y="823"/>
                    <a:pt x="19697" y="969"/>
                  </a:cubicBezTo>
                  <a:cubicBezTo>
                    <a:pt x="20966" y="1501"/>
                    <a:pt x="21488" y="2761"/>
                    <a:pt x="21600" y="4117"/>
                  </a:cubicBez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464"/>
            <p:cNvSpPr/>
            <p:nvPr/>
          </p:nvSpPr>
          <p:spPr>
            <a:xfrm>
              <a:off x="1917934" y="456943"/>
              <a:ext cx="38464" cy="9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194"/>
                  </a:moveTo>
                  <a:lnTo>
                    <a:pt x="21600" y="21600"/>
                  </a:lnTo>
                  <a:lnTo>
                    <a:pt x="0" y="17196"/>
                  </a:lnTo>
                  <a:lnTo>
                    <a:pt x="0" y="0"/>
                  </a:lnTo>
                  <a:lnTo>
                    <a:pt x="21600" y="4194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465"/>
            <p:cNvSpPr/>
            <p:nvPr/>
          </p:nvSpPr>
          <p:spPr>
            <a:xfrm>
              <a:off x="1956866" y="317606"/>
              <a:ext cx="216740" cy="235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44"/>
                  </a:lnTo>
                  <a:lnTo>
                    <a:pt x="0" y="21600"/>
                  </a:lnTo>
                  <a:lnTo>
                    <a:pt x="0" y="14528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466"/>
            <p:cNvSpPr/>
            <p:nvPr/>
          </p:nvSpPr>
          <p:spPr>
            <a:xfrm>
              <a:off x="1309359" y="606526"/>
              <a:ext cx="38458" cy="104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15885"/>
                  </a:lnTo>
                  <a:lnTo>
                    <a:pt x="0" y="21600"/>
                  </a:lnTo>
                  <a:lnTo>
                    <a:pt x="0" y="571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467"/>
            <p:cNvSpPr/>
            <p:nvPr/>
          </p:nvSpPr>
          <p:spPr>
            <a:xfrm>
              <a:off x="1045028" y="629066"/>
              <a:ext cx="272065" cy="16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9"/>
                  </a:moveTo>
                  <a:lnTo>
                    <a:pt x="21600" y="13881"/>
                  </a:lnTo>
                  <a:cubicBezTo>
                    <a:pt x="21600" y="14181"/>
                    <a:pt x="21600" y="14360"/>
                    <a:pt x="21490" y="14719"/>
                  </a:cubicBezTo>
                  <a:cubicBezTo>
                    <a:pt x="21490" y="14899"/>
                    <a:pt x="21490" y="14899"/>
                    <a:pt x="21416" y="15018"/>
                  </a:cubicBezTo>
                  <a:lnTo>
                    <a:pt x="21416" y="15557"/>
                  </a:lnTo>
                  <a:cubicBezTo>
                    <a:pt x="21306" y="15856"/>
                    <a:pt x="21306" y="16035"/>
                    <a:pt x="21195" y="16215"/>
                  </a:cubicBezTo>
                  <a:cubicBezTo>
                    <a:pt x="21195" y="16394"/>
                    <a:pt x="21195" y="16394"/>
                    <a:pt x="21085" y="16394"/>
                  </a:cubicBezTo>
                  <a:cubicBezTo>
                    <a:pt x="21085" y="16394"/>
                    <a:pt x="21085" y="16574"/>
                    <a:pt x="20974" y="16574"/>
                  </a:cubicBezTo>
                  <a:cubicBezTo>
                    <a:pt x="20901" y="16753"/>
                    <a:pt x="20901" y="16753"/>
                    <a:pt x="20901" y="16873"/>
                  </a:cubicBezTo>
                  <a:cubicBezTo>
                    <a:pt x="20790" y="17232"/>
                    <a:pt x="20680" y="17412"/>
                    <a:pt x="20570" y="17591"/>
                  </a:cubicBezTo>
                  <a:lnTo>
                    <a:pt x="20459" y="17711"/>
                  </a:lnTo>
                  <a:cubicBezTo>
                    <a:pt x="20275" y="18070"/>
                    <a:pt x="20055" y="18429"/>
                    <a:pt x="19834" y="18608"/>
                  </a:cubicBezTo>
                  <a:cubicBezTo>
                    <a:pt x="19834" y="18608"/>
                    <a:pt x="19760" y="18608"/>
                    <a:pt x="19760" y="18728"/>
                  </a:cubicBezTo>
                  <a:cubicBezTo>
                    <a:pt x="19539" y="19087"/>
                    <a:pt x="19319" y="19266"/>
                    <a:pt x="19135" y="19446"/>
                  </a:cubicBezTo>
                  <a:cubicBezTo>
                    <a:pt x="19024" y="19446"/>
                    <a:pt x="19024" y="19625"/>
                    <a:pt x="18914" y="19625"/>
                  </a:cubicBezTo>
                  <a:cubicBezTo>
                    <a:pt x="18803" y="19745"/>
                    <a:pt x="18693" y="19745"/>
                    <a:pt x="18509" y="19925"/>
                  </a:cubicBezTo>
                  <a:cubicBezTo>
                    <a:pt x="18509" y="19925"/>
                    <a:pt x="18509" y="19925"/>
                    <a:pt x="18399" y="19925"/>
                  </a:cubicBezTo>
                  <a:cubicBezTo>
                    <a:pt x="18067" y="20284"/>
                    <a:pt x="17663" y="20463"/>
                    <a:pt x="17368" y="20583"/>
                  </a:cubicBezTo>
                  <a:lnTo>
                    <a:pt x="17258" y="20583"/>
                  </a:lnTo>
                  <a:cubicBezTo>
                    <a:pt x="17148" y="20583"/>
                    <a:pt x="17037" y="20762"/>
                    <a:pt x="16927" y="20762"/>
                  </a:cubicBezTo>
                  <a:cubicBezTo>
                    <a:pt x="16743" y="20942"/>
                    <a:pt x="16632" y="20942"/>
                    <a:pt x="16412" y="20942"/>
                  </a:cubicBezTo>
                  <a:cubicBezTo>
                    <a:pt x="16301" y="20942"/>
                    <a:pt x="16301" y="21121"/>
                    <a:pt x="16228" y="21121"/>
                  </a:cubicBezTo>
                  <a:cubicBezTo>
                    <a:pt x="16117" y="21121"/>
                    <a:pt x="16007" y="21121"/>
                    <a:pt x="15896" y="21301"/>
                  </a:cubicBezTo>
                  <a:cubicBezTo>
                    <a:pt x="15786" y="21301"/>
                    <a:pt x="15602" y="21480"/>
                    <a:pt x="15492" y="21480"/>
                  </a:cubicBezTo>
                  <a:lnTo>
                    <a:pt x="14976" y="21480"/>
                  </a:lnTo>
                  <a:cubicBezTo>
                    <a:pt x="14866" y="21480"/>
                    <a:pt x="14645" y="21480"/>
                    <a:pt x="14535" y="21600"/>
                  </a:cubicBezTo>
                  <a:lnTo>
                    <a:pt x="11959" y="21600"/>
                  </a:lnTo>
                  <a:cubicBezTo>
                    <a:pt x="11628" y="21600"/>
                    <a:pt x="11444" y="21600"/>
                    <a:pt x="11113" y="21480"/>
                  </a:cubicBezTo>
                  <a:lnTo>
                    <a:pt x="10818" y="21480"/>
                  </a:lnTo>
                  <a:cubicBezTo>
                    <a:pt x="10414" y="21301"/>
                    <a:pt x="9972" y="21301"/>
                    <a:pt x="9457" y="21121"/>
                  </a:cubicBezTo>
                  <a:lnTo>
                    <a:pt x="9236" y="21121"/>
                  </a:lnTo>
                  <a:cubicBezTo>
                    <a:pt x="8647" y="20942"/>
                    <a:pt x="8022" y="20762"/>
                    <a:pt x="7470" y="20463"/>
                  </a:cubicBezTo>
                  <a:lnTo>
                    <a:pt x="7396" y="20463"/>
                  </a:lnTo>
                  <a:cubicBezTo>
                    <a:pt x="7286" y="20463"/>
                    <a:pt x="7286" y="20284"/>
                    <a:pt x="7175" y="20284"/>
                  </a:cubicBezTo>
                  <a:cubicBezTo>
                    <a:pt x="6881" y="20104"/>
                    <a:pt x="6550" y="19925"/>
                    <a:pt x="6256" y="19745"/>
                  </a:cubicBezTo>
                  <a:cubicBezTo>
                    <a:pt x="6145" y="19625"/>
                    <a:pt x="6035" y="19625"/>
                    <a:pt x="5924" y="19625"/>
                  </a:cubicBezTo>
                  <a:cubicBezTo>
                    <a:pt x="5520" y="19266"/>
                    <a:pt x="5188" y="19087"/>
                    <a:pt x="4784" y="18728"/>
                  </a:cubicBezTo>
                  <a:cubicBezTo>
                    <a:pt x="1766" y="16215"/>
                    <a:pt x="0" y="12984"/>
                    <a:pt x="0" y="9813"/>
                  </a:cubicBezTo>
                  <a:lnTo>
                    <a:pt x="0" y="0"/>
                  </a:lnTo>
                  <a:cubicBezTo>
                    <a:pt x="0" y="3052"/>
                    <a:pt x="1619" y="6402"/>
                    <a:pt x="4784" y="8975"/>
                  </a:cubicBezTo>
                  <a:cubicBezTo>
                    <a:pt x="5152" y="9274"/>
                    <a:pt x="5520" y="9454"/>
                    <a:pt x="5924" y="9813"/>
                  </a:cubicBezTo>
                  <a:cubicBezTo>
                    <a:pt x="6035" y="9992"/>
                    <a:pt x="6145" y="9992"/>
                    <a:pt x="6256" y="9992"/>
                  </a:cubicBezTo>
                  <a:cubicBezTo>
                    <a:pt x="6550" y="10112"/>
                    <a:pt x="6881" y="10291"/>
                    <a:pt x="7175" y="10471"/>
                  </a:cubicBezTo>
                  <a:cubicBezTo>
                    <a:pt x="7286" y="10471"/>
                    <a:pt x="7396" y="10650"/>
                    <a:pt x="7470" y="10650"/>
                  </a:cubicBezTo>
                  <a:cubicBezTo>
                    <a:pt x="8095" y="11009"/>
                    <a:pt x="8721" y="11129"/>
                    <a:pt x="9236" y="11309"/>
                  </a:cubicBezTo>
                  <a:cubicBezTo>
                    <a:pt x="9347" y="11309"/>
                    <a:pt x="9347" y="11488"/>
                    <a:pt x="9457" y="11488"/>
                  </a:cubicBezTo>
                  <a:cubicBezTo>
                    <a:pt x="9862" y="11668"/>
                    <a:pt x="10303" y="11668"/>
                    <a:pt x="10818" y="11847"/>
                  </a:cubicBezTo>
                  <a:lnTo>
                    <a:pt x="11113" y="11847"/>
                  </a:lnTo>
                  <a:cubicBezTo>
                    <a:pt x="11444" y="11847"/>
                    <a:pt x="11628" y="12027"/>
                    <a:pt x="11959" y="12027"/>
                  </a:cubicBezTo>
                  <a:lnTo>
                    <a:pt x="14461" y="12027"/>
                  </a:lnTo>
                  <a:cubicBezTo>
                    <a:pt x="14535" y="12027"/>
                    <a:pt x="14756" y="12027"/>
                    <a:pt x="14866" y="11847"/>
                  </a:cubicBezTo>
                  <a:cubicBezTo>
                    <a:pt x="15087" y="11847"/>
                    <a:pt x="15160" y="11668"/>
                    <a:pt x="15381" y="11668"/>
                  </a:cubicBezTo>
                  <a:cubicBezTo>
                    <a:pt x="15602" y="11668"/>
                    <a:pt x="15676" y="11488"/>
                    <a:pt x="15786" y="11488"/>
                  </a:cubicBezTo>
                  <a:cubicBezTo>
                    <a:pt x="15896" y="11488"/>
                    <a:pt x="16117" y="11309"/>
                    <a:pt x="16228" y="11309"/>
                  </a:cubicBezTo>
                  <a:cubicBezTo>
                    <a:pt x="16412" y="11129"/>
                    <a:pt x="16522" y="11129"/>
                    <a:pt x="16743" y="11129"/>
                  </a:cubicBezTo>
                  <a:cubicBezTo>
                    <a:pt x="16816" y="11129"/>
                    <a:pt x="16927" y="11009"/>
                    <a:pt x="17037" y="11009"/>
                  </a:cubicBezTo>
                  <a:cubicBezTo>
                    <a:pt x="17442" y="10830"/>
                    <a:pt x="17773" y="10650"/>
                    <a:pt x="18067" y="10291"/>
                  </a:cubicBezTo>
                  <a:cubicBezTo>
                    <a:pt x="18178" y="10112"/>
                    <a:pt x="18399" y="10112"/>
                    <a:pt x="18509" y="9992"/>
                  </a:cubicBezTo>
                  <a:cubicBezTo>
                    <a:pt x="18583" y="9992"/>
                    <a:pt x="18583" y="9813"/>
                    <a:pt x="18693" y="9813"/>
                  </a:cubicBezTo>
                  <a:cubicBezTo>
                    <a:pt x="18914" y="9633"/>
                    <a:pt x="19135" y="9274"/>
                    <a:pt x="19319" y="9155"/>
                  </a:cubicBezTo>
                  <a:cubicBezTo>
                    <a:pt x="19650" y="8796"/>
                    <a:pt x="19834" y="8437"/>
                    <a:pt x="20055" y="8137"/>
                  </a:cubicBezTo>
                  <a:lnTo>
                    <a:pt x="20165" y="7958"/>
                  </a:lnTo>
                  <a:cubicBezTo>
                    <a:pt x="20349" y="7599"/>
                    <a:pt x="20459" y="7300"/>
                    <a:pt x="20680" y="6941"/>
                  </a:cubicBezTo>
                  <a:cubicBezTo>
                    <a:pt x="20680" y="6941"/>
                    <a:pt x="20680" y="6761"/>
                    <a:pt x="20790" y="6761"/>
                  </a:cubicBezTo>
                  <a:cubicBezTo>
                    <a:pt x="20901" y="6402"/>
                    <a:pt x="20974" y="6103"/>
                    <a:pt x="21085" y="5744"/>
                  </a:cubicBezTo>
                  <a:lnTo>
                    <a:pt x="21085" y="5565"/>
                  </a:lnTo>
                  <a:cubicBezTo>
                    <a:pt x="21490" y="4727"/>
                    <a:pt x="21490" y="4248"/>
                    <a:pt x="21600" y="3889"/>
                  </a:cubicBez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Shape 1468"/>
            <p:cNvSpPr/>
            <p:nvPr/>
          </p:nvSpPr>
          <p:spPr>
            <a:xfrm>
              <a:off x="1346243" y="606526"/>
              <a:ext cx="255671" cy="202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57"/>
                  </a:moveTo>
                  <a:lnTo>
                    <a:pt x="21600" y="21600"/>
                  </a:lnTo>
                  <a:lnTo>
                    <a:pt x="0" y="8143"/>
                  </a:lnTo>
                  <a:lnTo>
                    <a:pt x="0" y="0"/>
                  </a:lnTo>
                  <a:lnTo>
                    <a:pt x="21600" y="13457"/>
                  </a:lnTo>
                </a:path>
              </a:pathLst>
            </a:custGeom>
            <a:solidFill>
              <a:srgbClr val="4A7987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Shape 1469"/>
            <p:cNvSpPr/>
            <p:nvPr/>
          </p:nvSpPr>
          <p:spPr>
            <a:xfrm>
              <a:off x="1602376" y="573740"/>
              <a:ext cx="218788" cy="2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6972"/>
                  </a:lnTo>
                  <a:lnTo>
                    <a:pt x="0" y="21600"/>
                  </a:lnTo>
                  <a:lnTo>
                    <a:pt x="0" y="14585"/>
                  </a:lnTo>
                  <a:lnTo>
                    <a:pt x="21600" y="0"/>
                  </a:lnTo>
                </a:path>
              </a:pathLst>
            </a:custGeom>
            <a:solidFill>
              <a:srgbClr val="709FB5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Shape 1470"/>
            <p:cNvSpPr/>
            <p:nvPr/>
          </p:nvSpPr>
          <p:spPr>
            <a:xfrm>
              <a:off x="952820" y="0"/>
              <a:ext cx="1220785" cy="73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55"/>
                  </a:moveTo>
                  <a:lnTo>
                    <a:pt x="17730" y="14026"/>
                  </a:lnTo>
                  <a:lnTo>
                    <a:pt x="17057" y="13478"/>
                  </a:lnTo>
                  <a:cubicBezTo>
                    <a:pt x="17262" y="12752"/>
                    <a:pt x="17196" y="12094"/>
                    <a:pt x="16777" y="11738"/>
                  </a:cubicBezTo>
                  <a:cubicBezTo>
                    <a:pt x="16054" y="11163"/>
                    <a:pt x="14625" y="11738"/>
                    <a:pt x="13556" y="13026"/>
                  </a:cubicBezTo>
                  <a:cubicBezTo>
                    <a:pt x="12488" y="14341"/>
                    <a:pt x="12209" y="15847"/>
                    <a:pt x="12932" y="16423"/>
                  </a:cubicBezTo>
                  <a:cubicBezTo>
                    <a:pt x="13343" y="16765"/>
                    <a:pt x="14017" y="16697"/>
                    <a:pt x="14690" y="16340"/>
                  </a:cubicBezTo>
                  <a:lnTo>
                    <a:pt x="15364" y="16888"/>
                  </a:lnTo>
                  <a:lnTo>
                    <a:pt x="11494" y="21600"/>
                  </a:lnTo>
                  <a:lnTo>
                    <a:pt x="6943" y="17888"/>
                  </a:lnTo>
                  <a:lnTo>
                    <a:pt x="6285" y="18696"/>
                  </a:lnTo>
                  <a:cubicBezTo>
                    <a:pt x="6515" y="19354"/>
                    <a:pt x="6441" y="20052"/>
                    <a:pt x="6031" y="20559"/>
                  </a:cubicBezTo>
                  <a:cubicBezTo>
                    <a:pt x="5308" y="21408"/>
                    <a:pt x="3862" y="21408"/>
                    <a:pt x="2777" y="20518"/>
                  </a:cubicBezTo>
                  <a:cubicBezTo>
                    <a:pt x="1684" y="19628"/>
                    <a:pt x="1389" y="18244"/>
                    <a:pt x="2112" y="17354"/>
                  </a:cubicBezTo>
                  <a:cubicBezTo>
                    <a:pt x="2522" y="16847"/>
                    <a:pt x="3171" y="16655"/>
                    <a:pt x="3870" y="16738"/>
                  </a:cubicBezTo>
                  <a:lnTo>
                    <a:pt x="4543" y="15916"/>
                  </a:lnTo>
                  <a:lnTo>
                    <a:pt x="0" y="12204"/>
                  </a:lnTo>
                  <a:lnTo>
                    <a:pt x="3870" y="7533"/>
                  </a:lnTo>
                  <a:lnTo>
                    <a:pt x="4543" y="8067"/>
                  </a:lnTo>
                  <a:cubicBezTo>
                    <a:pt x="4330" y="8807"/>
                    <a:pt x="4404" y="9465"/>
                    <a:pt x="4823" y="9807"/>
                  </a:cubicBezTo>
                  <a:cubicBezTo>
                    <a:pt x="5538" y="10396"/>
                    <a:pt x="6967" y="9848"/>
                    <a:pt x="8035" y="8533"/>
                  </a:cubicBezTo>
                  <a:cubicBezTo>
                    <a:pt x="9103" y="7218"/>
                    <a:pt x="9383" y="5712"/>
                    <a:pt x="8660" y="5136"/>
                  </a:cubicBezTo>
                  <a:cubicBezTo>
                    <a:pt x="8241" y="4794"/>
                    <a:pt x="7575" y="4862"/>
                    <a:pt x="6901" y="5219"/>
                  </a:cubicBezTo>
                  <a:lnTo>
                    <a:pt x="6236" y="4671"/>
                  </a:lnTo>
                  <a:lnTo>
                    <a:pt x="10098" y="0"/>
                  </a:lnTo>
                  <a:lnTo>
                    <a:pt x="14641" y="3698"/>
                  </a:lnTo>
                  <a:lnTo>
                    <a:pt x="15315" y="2890"/>
                  </a:lnTo>
                  <a:cubicBezTo>
                    <a:pt x="15085" y="2233"/>
                    <a:pt x="15150" y="1534"/>
                    <a:pt x="15569" y="1041"/>
                  </a:cubicBezTo>
                  <a:cubicBezTo>
                    <a:pt x="16292" y="192"/>
                    <a:pt x="17730" y="192"/>
                    <a:pt x="18815" y="1082"/>
                  </a:cubicBezTo>
                  <a:cubicBezTo>
                    <a:pt x="19907" y="1972"/>
                    <a:pt x="20211" y="3356"/>
                    <a:pt x="19488" y="4246"/>
                  </a:cubicBezTo>
                  <a:cubicBezTo>
                    <a:pt x="19069" y="4753"/>
                    <a:pt x="18420" y="4945"/>
                    <a:pt x="17730" y="4862"/>
                  </a:cubicBezTo>
                  <a:lnTo>
                    <a:pt x="17057" y="5671"/>
                  </a:lnTo>
                  <a:lnTo>
                    <a:pt x="21600" y="9355"/>
                  </a:lnTo>
                </a:path>
              </a:pathLst>
            </a:custGeom>
            <a:solidFill>
              <a:srgbClr val="EAFFE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Shape 1471"/>
            <p:cNvSpPr/>
            <p:nvPr/>
          </p:nvSpPr>
          <p:spPr>
            <a:xfrm>
              <a:off x="1791232" y="778303"/>
              <a:ext cx="346850" cy="200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19646" extrusionOk="0">
                  <a:moveTo>
                    <a:pt x="2849" y="16759"/>
                  </a:moveTo>
                  <a:cubicBezTo>
                    <a:pt x="-949" y="12885"/>
                    <a:pt x="-949" y="6688"/>
                    <a:pt x="2849" y="2905"/>
                  </a:cubicBezTo>
                  <a:cubicBezTo>
                    <a:pt x="6726" y="-968"/>
                    <a:pt x="12897" y="-968"/>
                    <a:pt x="16774" y="2905"/>
                  </a:cubicBezTo>
                  <a:cubicBezTo>
                    <a:pt x="20651" y="6733"/>
                    <a:pt x="20651" y="12931"/>
                    <a:pt x="16774" y="16759"/>
                  </a:cubicBezTo>
                  <a:cubicBezTo>
                    <a:pt x="12897" y="20632"/>
                    <a:pt x="6726" y="20586"/>
                    <a:pt x="2849" y="16759"/>
                  </a:cubicBezTo>
                </a:path>
              </a:pathLst>
            </a:custGeom>
            <a:solidFill>
              <a:srgbClr val="689B8D">
                <a:alpha val="10998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Shape 1472"/>
            <p:cNvSpPr/>
            <p:nvPr/>
          </p:nvSpPr>
          <p:spPr>
            <a:xfrm>
              <a:off x="1844191" y="820483"/>
              <a:ext cx="99532" cy="44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82" h="17564" extrusionOk="0">
                  <a:moveTo>
                    <a:pt x="6902" y="1562"/>
                  </a:moveTo>
                  <a:cubicBezTo>
                    <a:pt x="9520" y="2661"/>
                    <a:pt x="14850" y="-3563"/>
                    <a:pt x="19058" y="3210"/>
                  </a:cubicBezTo>
                  <a:cubicBezTo>
                    <a:pt x="20367" y="6139"/>
                    <a:pt x="20367" y="16939"/>
                    <a:pt x="17188" y="17488"/>
                  </a:cubicBezTo>
                  <a:cubicBezTo>
                    <a:pt x="14009" y="18037"/>
                    <a:pt x="13728" y="15474"/>
                    <a:pt x="11390" y="13827"/>
                  </a:cubicBezTo>
                  <a:cubicBezTo>
                    <a:pt x="9053" y="12912"/>
                    <a:pt x="1853" y="11813"/>
                    <a:pt x="263" y="8701"/>
                  </a:cubicBezTo>
                  <a:cubicBezTo>
                    <a:pt x="-1233" y="5590"/>
                    <a:pt x="4003" y="647"/>
                    <a:pt x="6902" y="1562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Shape 1473"/>
            <p:cNvSpPr/>
            <p:nvPr/>
          </p:nvSpPr>
          <p:spPr>
            <a:xfrm>
              <a:off x="1836955" y="647507"/>
              <a:ext cx="136138" cy="188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3" h="20545" extrusionOk="0">
                  <a:moveTo>
                    <a:pt x="16801" y="7368"/>
                  </a:moveTo>
                  <a:cubicBezTo>
                    <a:pt x="12718" y="7267"/>
                    <a:pt x="9557" y="7671"/>
                    <a:pt x="10282" y="9538"/>
                  </a:cubicBezTo>
                  <a:cubicBezTo>
                    <a:pt x="11006" y="11355"/>
                    <a:pt x="14167" y="19935"/>
                    <a:pt x="14167" y="19935"/>
                  </a:cubicBezTo>
                  <a:cubicBezTo>
                    <a:pt x="11928" y="21600"/>
                    <a:pt x="7121" y="19329"/>
                    <a:pt x="7121" y="19329"/>
                  </a:cubicBezTo>
                  <a:cubicBezTo>
                    <a:pt x="7121" y="19329"/>
                    <a:pt x="2313" y="10800"/>
                    <a:pt x="799" y="8226"/>
                  </a:cubicBezTo>
                  <a:cubicBezTo>
                    <a:pt x="-716" y="5703"/>
                    <a:pt x="74" y="3684"/>
                    <a:pt x="1918" y="2826"/>
                  </a:cubicBezTo>
                  <a:cubicBezTo>
                    <a:pt x="3762" y="1968"/>
                    <a:pt x="14167" y="0"/>
                    <a:pt x="14167" y="0"/>
                  </a:cubicBezTo>
                  <a:cubicBezTo>
                    <a:pt x="19567" y="0"/>
                    <a:pt x="20884" y="7520"/>
                    <a:pt x="16801" y="7368"/>
                  </a:cubicBezTo>
                </a:path>
              </a:pathLst>
            </a:custGeom>
            <a:solidFill>
              <a:srgbClr val="477378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Shape 1474"/>
            <p:cNvSpPr/>
            <p:nvPr/>
          </p:nvSpPr>
          <p:spPr>
            <a:xfrm>
              <a:off x="2020518" y="870856"/>
              <a:ext cx="78982" cy="94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95" h="20530" extrusionOk="0">
                  <a:moveTo>
                    <a:pt x="4004" y="6229"/>
                  </a:moveTo>
                  <a:cubicBezTo>
                    <a:pt x="5868" y="2813"/>
                    <a:pt x="13653" y="0"/>
                    <a:pt x="13653" y="0"/>
                  </a:cubicBezTo>
                  <a:cubicBezTo>
                    <a:pt x="13653" y="0"/>
                    <a:pt x="20122" y="2813"/>
                    <a:pt x="18258" y="6028"/>
                  </a:cubicBezTo>
                  <a:cubicBezTo>
                    <a:pt x="16394" y="9343"/>
                    <a:pt x="14311" y="8841"/>
                    <a:pt x="13653" y="11654"/>
                  </a:cubicBezTo>
                  <a:cubicBezTo>
                    <a:pt x="12995" y="14467"/>
                    <a:pt x="9048" y="21600"/>
                    <a:pt x="3785" y="20394"/>
                  </a:cubicBezTo>
                  <a:cubicBezTo>
                    <a:pt x="-1478" y="19289"/>
                    <a:pt x="-601" y="15572"/>
                    <a:pt x="2469" y="15371"/>
                  </a:cubicBezTo>
                  <a:cubicBezTo>
                    <a:pt x="5649" y="14768"/>
                    <a:pt x="2250" y="9946"/>
                    <a:pt x="4004" y="6229"/>
                  </a:cubicBezTo>
                </a:path>
              </a:pathLst>
            </a:custGeom>
            <a:solidFill>
              <a:srgbClr val="47716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Shape 1475"/>
            <p:cNvSpPr/>
            <p:nvPr/>
          </p:nvSpPr>
          <p:spPr>
            <a:xfrm>
              <a:off x="1887198" y="452025"/>
              <a:ext cx="48723" cy="4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extrusionOk="0">
                  <a:moveTo>
                    <a:pt x="7873" y="80"/>
                  </a:moveTo>
                  <a:cubicBezTo>
                    <a:pt x="8479" y="-595"/>
                    <a:pt x="19379" y="3230"/>
                    <a:pt x="19379" y="3230"/>
                  </a:cubicBezTo>
                  <a:lnTo>
                    <a:pt x="21600" y="16505"/>
                  </a:lnTo>
                  <a:lnTo>
                    <a:pt x="3432" y="21005"/>
                  </a:lnTo>
                  <a:lnTo>
                    <a:pt x="0" y="7730"/>
                  </a:lnTo>
                  <a:cubicBezTo>
                    <a:pt x="606" y="7055"/>
                    <a:pt x="7873" y="80"/>
                    <a:pt x="7873" y="80"/>
                  </a:cubicBezTo>
                </a:path>
              </a:pathLst>
            </a:custGeom>
            <a:solidFill>
              <a:srgbClr val="FFE981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Shape 1476"/>
            <p:cNvSpPr/>
            <p:nvPr/>
          </p:nvSpPr>
          <p:spPr>
            <a:xfrm>
              <a:off x="1872855" y="374965"/>
              <a:ext cx="82977" cy="102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8" extrusionOk="0">
                  <a:moveTo>
                    <a:pt x="4126" y="7128"/>
                  </a:moveTo>
                  <a:cubicBezTo>
                    <a:pt x="4490" y="6555"/>
                    <a:pt x="3762" y="6268"/>
                    <a:pt x="2427" y="6555"/>
                  </a:cubicBezTo>
                  <a:cubicBezTo>
                    <a:pt x="1335" y="6268"/>
                    <a:pt x="728" y="5790"/>
                    <a:pt x="0" y="4643"/>
                  </a:cubicBezTo>
                  <a:cubicBezTo>
                    <a:pt x="971" y="3114"/>
                    <a:pt x="2063" y="1967"/>
                    <a:pt x="3034" y="1490"/>
                  </a:cubicBezTo>
                  <a:cubicBezTo>
                    <a:pt x="6189" y="151"/>
                    <a:pt x="9222" y="-422"/>
                    <a:pt x="12620" y="343"/>
                  </a:cubicBezTo>
                  <a:cubicBezTo>
                    <a:pt x="16139" y="916"/>
                    <a:pt x="18445" y="2254"/>
                    <a:pt x="19901" y="4452"/>
                  </a:cubicBezTo>
                  <a:cubicBezTo>
                    <a:pt x="20144" y="4930"/>
                    <a:pt x="20144" y="5504"/>
                    <a:pt x="20508" y="6077"/>
                  </a:cubicBezTo>
                  <a:cubicBezTo>
                    <a:pt x="21600" y="7702"/>
                    <a:pt x="21600" y="9518"/>
                    <a:pt x="21236" y="11429"/>
                  </a:cubicBezTo>
                  <a:cubicBezTo>
                    <a:pt x="20872" y="13819"/>
                    <a:pt x="20265" y="15443"/>
                    <a:pt x="19537" y="16590"/>
                  </a:cubicBezTo>
                  <a:cubicBezTo>
                    <a:pt x="18930" y="17642"/>
                    <a:pt x="18445" y="18215"/>
                    <a:pt x="18081" y="18406"/>
                  </a:cubicBezTo>
                  <a:cubicBezTo>
                    <a:pt x="17474" y="19266"/>
                    <a:pt x="17110" y="19840"/>
                    <a:pt x="16746" y="20031"/>
                  </a:cubicBezTo>
                  <a:cubicBezTo>
                    <a:pt x="16382" y="20031"/>
                    <a:pt x="15411" y="20318"/>
                    <a:pt x="14076" y="20605"/>
                  </a:cubicBezTo>
                  <a:cubicBezTo>
                    <a:pt x="12620" y="20891"/>
                    <a:pt x="11649" y="21178"/>
                    <a:pt x="10921" y="21178"/>
                  </a:cubicBezTo>
                  <a:cubicBezTo>
                    <a:pt x="10921" y="21178"/>
                    <a:pt x="10557" y="20891"/>
                    <a:pt x="9222" y="20891"/>
                  </a:cubicBezTo>
                  <a:cubicBezTo>
                    <a:pt x="7888" y="20891"/>
                    <a:pt x="6796" y="20031"/>
                    <a:pt x="6553" y="18406"/>
                  </a:cubicBezTo>
                  <a:lnTo>
                    <a:pt x="5461" y="16017"/>
                  </a:lnTo>
                  <a:cubicBezTo>
                    <a:pt x="5825" y="15443"/>
                    <a:pt x="6310" y="14583"/>
                    <a:pt x="6553" y="13819"/>
                  </a:cubicBezTo>
                  <a:cubicBezTo>
                    <a:pt x="6917" y="12959"/>
                    <a:pt x="6796" y="12481"/>
                    <a:pt x="6796" y="12003"/>
                  </a:cubicBezTo>
                  <a:cubicBezTo>
                    <a:pt x="6796" y="11429"/>
                    <a:pt x="6553" y="10856"/>
                    <a:pt x="5461" y="10378"/>
                  </a:cubicBezTo>
                  <a:cubicBezTo>
                    <a:pt x="4733" y="9805"/>
                    <a:pt x="4126" y="10091"/>
                    <a:pt x="3398" y="11143"/>
                  </a:cubicBezTo>
                  <a:cubicBezTo>
                    <a:pt x="3398" y="12290"/>
                    <a:pt x="3034" y="13054"/>
                    <a:pt x="3034" y="13628"/>
                  </a:cubicBezTo>
                  <a:lnTo>
                    <a:pt x="1699" y="13628"/>
                  </a:lnTo>
                  <a:cubicBezTo>
                    <a:pt x="1699" y="11716"/>
                    <a:pt x="1335" y="10665"/>
                    <a:pt x="1335" y="10091"/>
                  </a:cubicBezTo>
                  <a:cubicBezTo>
                    <a:pt x="3034" y="8466"/>
                    <a:pt x="3762" y="7702"/>
                    <a:pt x="4126" y="7128"/>
                  </a:cubicBezTo>
                </a:path>
              </a:pathLst>
            </a:custGeom>
            <a:solidFill>
              <a:srgbClr val="47350B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Shape 1477"/>
            <p:cNvSpPr/>
            <p:nvPr/>
          </p:nvSpPr>
          <p:spPr>
            <a:xfrm>
              <a:off x="1869340" y="397520"/>
              <a:ext cx="29702" cy="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3130" y="15580"/>
                  </a:moveTo>
                  <a:cubicBezTo>
                    <a:pt x="229" y="13928"/>
                    <a:pt x="229" y="12275"/>
                    <a:pt x="229" y="9679"/>
                  </a:cubicBezTo>
                  <a:cubicBezTo>
                    <a:pt x="1196" y="7318"/>
                    <a:pt x="1196" y="5902"/>
                    <a:pt x="229" y="5311"/>
                  </a:cubicBezTo>
                  <a:cubicBezTo>
                    <a:pt x="-416" y="4013"/>
                    <a:pt x="229" y="2007"/>
                    <a:pt x="3130" y="0"/>
                  </a:cubicBezTo>
                  <a:cubicBezTo>
                    <a:pt x="4097" y="1298"/>
                    <a:pt x="6677" y="2243"/>
                    <a:pt x="9578" y="2243"/>
                  </a:cubicBezTo>
                  <a:cubicBezTo>
                    <a:pt x="13124" y="2243"/>
                    <a:pt x="14091" y="2597"/>
                    <a:pt x="14091" y="3305"/>
                  </a:cubicBezTo>
                  <a:cubicBezTo>
                    <a:pt x="13124" y="4013"/>
                    <a:pt x="11190" y="5311"/>
                    <a:pt x="6677" y="6964"/>
                  </a:cubicBezTo>
                  <a:cubicBezTo>
                    <a:pt x="6677" y="7672"/>
                    <a:pt x="6677" y="8970"/>
                    <a:pt x="7644" y="11331"/>
                  </a:cubicBezTo>
                  <a:lnTo>
                    <a:pt x="11190" y="11331"/>
                  </a:lnTo>
                  <a:cubicBezTo>
                    <a:pt x="11190" y="10623"/>
                    <a:pt x="12157" y="9679"/>
                    <a:pt x="12157" y="8262"/>
                  </a:cubicBezTo>
                  <a:cubicBezTo>
                    <a:pt x="13124" y="6964"/>
                    <a:pt x="15703" y="6610"/>
                    <a:pt x="17638" y="7318"/>
                  </a:cubicBezTo>
                  <a:cubicBezTo>
                    <a:pt x="19572" y="7908"/>
                    <a:pt x="21184" y="8616"/>
                    <a:pt x="21184" y="9325"/>
                  </a:cubicBezTo>
                  <a:cubicBezTo>
                    <a:pt x="21184" y="9679"/>
                    <a:pt x="21184" y="10623"/>
                    <a:pt x="20539" y="11567"/>
                  </a:cubicBezTo>
                  <a:cubicBezTo>
                    <a:pt x="20539" y="12630"/>
                    <a:pt x="19572" y="13574"/>
                    <a:pt x="17638" y="14282"/>
                  </a:cubicBezTo>
                  <a:lnTo>
                    <a:pt x="20539" y="17233"/>
                  </a:lnTo>
                  <a:cubicBezTo>
                    <a:pt x="19572" y="17587"/>
                    <a:pt x="18605" y="18295"/>
                    <a:pt x="17638" y="19593"/>
                  </a:cubicBezTo>
                  <a:cubicBezTo>
                    <a:pt x="17638" y="19948"/>
                    <a:pt x="16671" y="20302"/>
                    <a:pt x="15703" y="20892"/>
                  </a:cubicBezTo>
                  <a:lnTo>
                    <a:pt x="15059" y="21600"/>
                  </a:lnTo>
                  <a:lnTo>
                    <a:pt x="13124" y="21600"/>
                  </a:lnTo>
                  <a:cubicBezTo>
                    <a:pt x="11190" y="21600"/>
                    <a:pt x="9578" y="21600"/>
                    <a:pt x="7644" y="20892"/>
                  </a:cubicBezTo>
                  <a:cubicBezTo>
                    <a:pt x="5709" y="20302"/>
                    <a:pt x="4097" y="18649"/>
                    <a:pt x="3130" y="15580"/>
                  </a:cubicBez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Shape 1478"/>
            <p:cNvSpPr/>
            <p:nvPr/>
          </p:nvSpPr>
          <p:spPr>
            <a:xfrm>
              <a:off x="1934327" y="651605"/>
              <a:ext cx="147069" cy="24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919" y="1252"/>
                  </a:lnTo>
                  <a:cubicBezTo>
                    <a:pt x="12919" y="1252"/>
                    <a:pt x="12714" y="9326"/>
                    <a:pt x="12919" y="11830"/>
                  </a:cubicBezTo>
                  <a:lnTo>
                    <a:pt x="21600" y="19460"/>
                  </a:lnTo>
                  <a:cubicBezTo>
                    <a:pt x="21600" y="19460"/>
                    <a:pt x="18114" y="21600"/>
                    <a:pt x="15380" y="21600"/>
                  </a:cubicBezTo>
                  <a:cubicBezTo>
                    <a:pt x="15380" y="21600"/>
                    <a:pt x="7109" y="16351"/>
                    <a:pt x="5947" y="14131"/>
                  </a:cubicBezTo>
                  <a:cubicBezTo>
                    <a:pt x="4580" y="11951"/>
                    <a:pt x="0" y="0"/>
                    <a:pt x="0" y="0"/>
                  </a:cubicBezTo>
                </a:path>
              </a:pathLst>
            </a:custGeom>
            <a:solidFill>
              <a:srgbClr val="52858F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Shape 1479"/>
            <p:cNvSpPr/>
            <p:nvPr/>
          </p:nvSpPr>
          <p:spPr>
            <a:xfrm>
              <a:off x="1788767" y="400912"/>
              <a:ext cx="106166" cy="13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2" h="21385" extrusionOk="0">
                  <a:moveTo>
                    <a:pt x="18921" y="21385"/>
                  </a:moveTo>
                  <a:cubicBezTo>
                    <a:pt x="18921" y="21385"/>
                    <a:pt x="13410" y="18861"/>
                    <a:pt x="10832" y="17228"/>
                  </a:cubicBezTo>
                  <a:cubicBezTo>
                    <a:pt x="8343" y="15521"/>
                    <a:pt x="3632" y="7133"/>
                    <a:pt x="3632" y="7133"/>
                  </a:cubicBezTo>
                  <a:cubicBezTo>
                    <a:pt x="-1168" y="4387"/>
                    <a:pt x="-812" y="230"/>
                    <a:pt x="2388" y="8"/>
                  </a:cubicBezTo>
                  <a:cubicBezTo>
                    <a:pt x="5676" y="-215"/>
                    <a:pt x="6832" y="4610"/>
                    <a:pt x="6832" y="4610"/>
                  </a:cubicBezTo>
                  <a:cubicBezTo>
                    <a:pt x="9410" y="7133"/>
                    <a:pt x="16432" y="14037"/>
                    <a:pt x="16432" y="14037"/>
                  </a:cubicBezTo>
                  <a:lnTo>
                    <a:pt x="20432" y="14705"/>
                  </a:lnTo>
                  <a:lnTo>
                    <a:pt x="18921" y="21385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Shape 1480"/>
            <p:cNvSpPr/>
            <p:nvPr/>
          </p:nvSpPr>
          <p:spPr>
            <a:xfrm>
              <a:off x="1872737" y="487679"/>
              <a:ext cx="90592" cy="65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9" h="16554" extrusionOk="0">
                  <a:moveTo>
                    <a:pt x="18643" y="12678"/>
                  </a:moveTo>
                  <a:cubicBezTo>
                    <a:pt x="16415" y="21600"/>
                    <a:pt x="1402" y="12326"/>
                    <a:pt x="1402" y="12326"/>
                  </a:cubicBezTo>
                  <a:cubicBezTo>
                    <a:pt x="1402" y="12326"/>
                    <a:pt x="-826" y="8687"/>
                    <a:pt x="336" y="4696"/>
                  </a:cubicBezTo>
                  <a:cubicBezTo>
                    <a:pt x="1111" y="1057"/>
                    <a:pt x="1692" y="0"/>
                    <a:pt x="1692" y="0"/>
                  </a:cubicBezTo>
                  <a:cubicBezTo>
                    <a:pt x="1692" y="0"/>
                    <a:pt x="20774" y="3639"/>
                    <a:pt x="18643" y="12678"/>
                  </a:cubicBezTo>
                </a:path>
              </a:pathLst>
            </a:custGeom>
            <a:solidFill>
              <a:srgbClr val="47686E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481"/>
            <p:cNvSpPr/>
            <p:nvPr/>
          </p:nvSpPr>
          <p:spPr>
            <a:xfrm>
              <a:off x="1874904" y="482162"/>
              <a:ext cx="151166" cy="19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09" extrusionOk="0">
                  <a:moveTo>
                    <a:pt x="15600" y="2804"/>
                  </a:moveTo>
                  <a:cubicBezTo>
                    <a:pt x="18800" y="5741"/>
                    <a:pt x="21600" y="17189"/>
                    <a:pt x="21600" y="17189"/>
                  </a:cubicBezTo>
                  <a:cubicBezTo>
                    <a:pt x="14467" y="19263"/>
                    <a:pt x="3933" y="16196"/>
                    <a:pt x="3933" y="16196"/>
                  </a:cubicBezTo>
                  <a:lnTo>
                    <a:pt x="0" y="3279"/>
                  </a:lnTo>
                  <a:cubicBezTo>
                    <a:pt x="3733" y="-2337"/>
                    <a:pt x="13133" y="471"/>
                    <a:pt x="15600" y="2804"/>
                  </a:cubicBezTo>
                </a:path>
              </a:pathLst>
            </a:custGeom>
            <a:solidFill>
              <a:srgbClr val="477A7D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Shape 1482"/>
            <p:cNvSpPr/>
            <p:nvPr/>
          </p:nvSpPr>
          <p:spPr>
            <a:xfrm>
              <a:off x="1711533" y="468366"/>
              <a:ext cx="154713" cy="92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0017" extrusionOk="0">
                  <a:moveTo>
                    <a:pt x="20444" y="20017"/>
                  </a:moveTo>
                  <a:cubicBezTo>
                    <a:pt x="20444" y="20017"/>
                    <a:pt x="15794" y="19815"/>
                    <a:pt x="13346" y="18907"/>
                  </a:cubicBezTo>
                  <a:cubicBezTo>
                    <a:pt x="11082" y="17796"/>
                    <a:pt x="4535" y="9217"/>
                    <a:pt x="4535" y="9217"/>
                  </a:cubicBezTo>
                  <a:cubicBezTo>
                    <a:pt x="374" y="8107"/>
                    <a:pt x="-1156" y="2353"/>
                    <a:pt x="924" y="436"/>
                  </a:cubicBezTo>
                  <a:cubicBezTo>
                    <a:pt x="3005" y="-1583"/>
                    <a:pt x="5758" y="4069"/>
                    <a:pt x="5758" y="4069"/>
                  </a:cubicBezTo>
                  <a:cubicBezTo>
                    <a:pt x="8328" y="6088"/>
                    <a:pt x="15794" y="11841"/>
                    <a:pt x="15794" y="11841"/>
                  </a:cubicBezTo>
                  <a:lnTo>
                    <a:pt x="18731" y="10327"/>
                  </a:lnTo>
                  <a:lnTo>
                    <a:pt x="20444" y="20017"/>
                  </a:lnTo>
                </a:path>
              </a:pathLst>
            </a:custGeom>
            <a:solidFill>
              <a:srgbClr val="FFF890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Shape 1483"/>
            <p:cNvSpPr/>
            <p:nvPr/>
          </p:nvSpPr>
          <p:spPr>
            <a:xfrm>
              <a:off x="1847496" y="505717"/>
              <a:ext cx="92559" cy="6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4" h="16752" extrusionOk="0">
                  <a:moveTo>
                    <a:pt x="19930" y="6532"/>
                  </a:moveTo>
                  <a:cubicBezTo>
                    <a:pt x="21324" y="17138"/>
                    <a:pt x="2511" y="16750"/>
                    <a:pt x="2511" y="16750"/>
                  </a:cubicBezTo>
                  <a:cubicBezTo>
                    <a:pt x="2511" y="16750"/>
                    <a:pt x="819" y="12999"/>
                    <a:pt x="222" y="8343"/>
                  </a:cubicBezTo>
                  <a:cubicBezTo>
                    <a:pt x="-276" y="3945"/>
                    <a:pt x="222" y="1746"/>
                    <a:pt x="222" y="1746"/>
                  </a:cubicBezTo>
                  <a:cubicBezTo>
                    <a:pt x="222" y="1746"/>
                    <a:pt x="18537" y="-4462"/>
                    <a:pt x="19930" y="6532"/>
                  </a:cubicBezTo>
                </a:path>
              </a:pathLst>
            </a:custGeom>
            <a:solidFill>
              <a:srgbClr val="475F5A"/>
            </a:solidFill>
            <a:ln w="3175" cap="flat">
              <a:noFill/>
              <a:miter lim="400000"/>
            </a:ln>
            <a:effectLst/>
          </p:spPr>
          <p:txBody>
            <a:bodyPr wrap="square" lIns="59013" tIns="59013" rIns="59013" bIns="59013" numCol="1" anchor="ctr">
              <a:noAutofit/>
            </a:bodyPr>
            <a:lstStyle/>
            <a:p>
              <a:pPr defTabSz="590133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220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4861154" y="4209350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Uppföljning</a:t>
            </a:r>
          </a:p>
        </p:txBody>
      </p:sp>
      <p:sp>
        <p:nvSpPr>
          <p:cNvPr id="205" name="TextBox 204"/>
          <p:cNvSpPr txBox="1"/>
          <p:nvPr/>
        </p:nvSpPr>
        <p:spPr>
          <a:xfrm>
            <a:off x="5060188" y="3233872"/>
            <a:ext cx="1123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 dirty="0">
                <a:solidFill>
                  <a:prstClr val="white"/>
                </a:solidFill>
              </a:rPr>
              <a:t>Återkoppling</a:t>
            </a:r>
          </a:p>
        </p:txBody>
      </p:sp>
      <p:sp>
        <p:nvSpPr>
          <p:cNvPr id="29" name="Up-Down Arrow 28"/>
          <p:cNvSpPr/>
          <p:nvPr/>
        </p:nvSpPr>
        <p:spPr>
          <a:xfrm flipH="1">
            <a:off x="1794951" y="2665278"/>
            <a:ext cx="45719" cy="722117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06" name="Up-Down Arrow 205"/>
          <p:cNvSpPr/>
          <p:nvPr/>
        </p:nvSpPr>
        <p:spPr>
          <a:xfrm>
            <a:off x="1751066" y="3736989"/>
            <a:ext cx="45719" cy="782457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07" name="Up-Down Arrow 206"/>
          <p:cNvSpPr/>
          <p:nvPr/>
        </p:nvSpPr>
        <p:spPr>
          <a:xfrm>
            <a:off x="1781188" y="5015157"/>
            <a:ext cx="45719" cy="1123562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24958" y="2168935"/>
            <a:ext cx="5636" cy="382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144415" y="2168935"/>
            <a:ext cx="0" cy="38224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230595" y="5982436"/>
            <a:ext cx="39138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2813082" y="2710652"/>
            <a:ext cx="66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00" dirty="0">
                <a:solidFill>
                  <a:prstClr val="black"/>
                </a:solidFill>
              </a:rPr>
              <a:t>Rektors verksamhetsdialog</a:t>
            </a:r>
          </a:p>
          <a:p>
            <a:pPr algn="ctr"/>
            <a:r>
              <a:rPr lang="sv-SE" sz="700" dirty="0">
                <a:solidFill>
                  <a:prstClr val="black"/>
                </a:solidFill>
              </a:rPr>
              <a:t>Ledningsråd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2742542" y="5654930"/>
            <a:ext cx="6641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700" dirty="0" smtClean="0">
                <a:solidFill>
                  <a:prstClr val="black"/>
                </a:solidFill>
              </a:rPr>
              <a:t>Forskare</a:t>
            </a:r>
            <a:endParaRPr lang="sv-SE" sz="700" dirty="0">
              <a:solidFill>
                <a:prstClr val="black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 rot="5400000">
            <a:off x="1429338" y="4802325"/>
            <a:ext cx="7312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>
                <a:solidFill>
                  <a:prstClr val="white"/>
                </a:solidFill>
              </a:rPr>
              <a:t>….</a:t>
            </a:r>
            <a:endParaRPr lang="sv-SE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855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Platshållare för innehåll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903387"/>
              </p:ext>
            </p:extLst>
          </p:nvPr>
        </p:nvGraphicFramePr>
        <p:xfrm>
          <a:off x="573088" y="1825625"/>
          <a:ext cx="11042650" cy="415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kvalitetsmodell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6689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NÅGRA ÖVERGRIPANDE STYRANDE FAKTORER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Vägledande principer</a:t>
            </a:r>
          </a:p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smtClean="0"/>
              <a:t>Kvalitetskriterier</a:t>
            </a:r>
          </a:p>
          <a:p>
            <a:endParaRPr lang="sv-S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/>
              <a:t>Uppföljning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597" y="2057400"/>
            <a:ext cx="6059487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922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Vägledande principer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Integrerat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Enhetligt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Transparent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Skarpt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67" y="1996939"/>
            <a:ext cx="5267325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3237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Kvalitetskriterier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 smtClean="0"/>
              <a:t>Styrdokument </a:t>
            </a:r>
            <a:r>
              <a:rPr lang="sv-SE" sz="2800" dirty="0"/>
              <a:t>och planering finns.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Lagar, regler, styrdokument och fastställd planering efterlevs.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Systematisk uppföljning genomförs.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Förbättrande åtgärder vidtas vid behov.</a:t>
            </a:r>
          </a:p>
          <a:p>
            <a:endParaRPr lang="sv-SE" sz="2800" dirty="0"/>
          </a:p>
          <a:p>
            <a:r>
              <a:rPr lang="sv-SE" sz="2800" dirty="0"/>
              <a:t>Verksamheten ska kännetecknas av jämställdhet, delaktighet, tillgänglighet, </a:t>
            </a:r>
            <a:r>
              <a:rPr lang="sv-SE" sz="2800" dirty="0" smtClean="0"/>
              <a:t>ändamålsenlighet</a:t>
            </a:r>
            <a:r>
              <a:rPr lang="sv-SE" sz="2800" dirty="0"/>
              <a:t>, helhetsperspektiv och enhetlighet. </a:t>
            </a:r>
          </a:p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4410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uppföljning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 smtClean="0"/>
              <a:t>Den </a:t>
            </a:r>
            <a:r>
              <a:rPr lang="sv-SE" sz="2800" dirty="0"/>
              <a:t>systematiska uppföljningen av kvalitetskriterierna sker genom:</a:t>
            </a:r>
          </a:p>
          <a:p>
            <a:endParaRPr lang="sv-SE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800" dirty="0" err="1" smtClean="0"/>
              <a:t>Audits</a:t>
            </a:r>
            <a:endParaRPr lang="sv-SE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sv-SE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800" dirty="0"/>
              <a:t>Avvikelsehantering</a:t>
            </a:r>
          </a:p>
          <a:p>
            <a:pPr lvl="0"/>
            <a:endParaRPr lang="sv-SE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v-SE" sz="2800" dirty="0"/>
              <a:t>Övriga uppföljningar</a:t>
            </a:r>
            <a:endParaRPr lang="sv-S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Karin Cardell</a:t>
            </a:r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AD923-F58A-456F-B09D-948A90DD2120}" type="datetime1">
              <a:rPr lang="sv-SE" smtClean="0"/>
              <a:pPr/>
              <a:t>2019-08-19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066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B_ptt-mall_SE (1)">
  <a:themeElements>
    <a:clrScheme name="HB">
      <a:dk1>
        <a:srgbClr val="000000"/>
      </a:dk1>
      <a:lt1>
        <a:srgbClr val="FFFFFF"/>
      </a:lt1>
      <a:dk2>
        <a:srgbClr val="595959"/>
      </a:dk2>
      <a:lt2>
        <a:srgbClr val="EDEDED"/>
      </a:lt2>
      <a:accent1>
        <a:srgbClr val="836344"/>
      </a:accent1>
      <a:accent2>
        <a:srgbClr val="427083"/>
      </a:accent2>
      <a:accent3>
        <a:srgbClr val="DF4F86"/>
      </a:accent3>
      <a:accent4>
        <a:srgbClr val="833C59"/>
      </a:accent4>
      <a:accent5>
        <a:srgbClr val="47877E"/>
      </a:accent5>
      <a:accent6>
        <a:srgbClr val="66BBB0"/>
      </a:accent6>
      <a:hlink>
        <a:srgbClr val="0093B8"/>
      </a:hlink>
      <a:folHlink>
        <a:srgbClr val="73878B"/>
      </a:folHlink>
    </a:clrScheme>
    <a:fontScheme name="Högskolan i Borås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HB_ptt-mall_SE.potx" id="{346D255F-F663-476B-BFCA-C034CD251E6E}" vid="{D3FACFA1-0CCD-4E9F-91A2-848585E256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HB_ptt-mall_SE (1)</Template>
  <TotalTime>5489</TotalTime>
  <Words>464</Words>
  <Application>Microsoft Office PowerPoint</Application>
  <PresentationFormat>Custom</PresentationFormat>
  <Paragraphs>207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 Light</vt:lpstr>
      <vt:lpstr>Garamond</vt:lpstr>
      <vt:lpstr>Calibri</vt:lpstr>
      <vt:lpstr>Times</vt:lpstr>
      <vt:lpstr>HB_ptt-mall_SE (1)</vt:lpstr>
      <vt:lpstr>Office Theme</vt:lpstr>
      <vt:lpstr>      AUDITS INOM VERKSAMHETSSTÖD </vt:lpstr>
      <vt:lpstr>SYSTEM FÖR KVALITETSSÄKRINGSARBETE</vt:lpstr>
      <vt:lpstr>Verksamhetsstödets organisation</vt:lpstr>
      <vt:lpstr>PowerPoint Presentation</vt:lpstr>
      <vt:lpstr>kvalitetsmodell</vt:lpstr>
      <vt:lpstr>NÅGRA ÖVERGRIPANDE STYRANDE FAKTORER</vt:lpstr>
      <vt:lpstr>Vägledande principer</vt:lpstr>
      <vt:lpstr>Kvalitetskriterier</vt:lpstr>
      <vt:lpstr>uppföljning</vt:lpstr>
      <vt:lpstr>AUDIT</vt:lpstr>
      <vt:lpstr>Audit – PLANERING</vt:lpstr>
      <vt:lpstr>Audit - planering</vt:lpstr>
      <vt:lpstr>AUDIT - SJÄLVVÄRDERING</vt:lpstr>
      <vt:lpstr>AUDIT - BEDÖMARGRUPP</vt:lpstr>
      <vt:lpstr>AUDIT - PLATSBESÖK</vt:lpstr>
      <vt:lpstr>AUDIT-RAPPORT</vt:lpstr>
      <vt:lpstr>AUDIT - UPPFÖLJNING</vt:lpstr>
      <vt:lpstr>AUDIT - STUDENTREKRYTERING</vt:lpstr>
      <vt:lpstr>AUDIT - STUDENTREKRYTERING</vt:lpstr>
      <vt:lpstr>Tips:</vt:lpstr>
      <vt:lpstr>Högskolan i Borås</vt:lpstr>
    </vt:vector>
  </TitlesOfParts>
  <Company>Högskolan i Borås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Upphovsrätt och licenser</dc:title>
  <dc:creator>Zuleyma Montenegro de Rynge</dc:creator>
  <cp:lastModifiedBy>Lovisa Ekwall</cp:lastModifiedBy>
  <cp:revision>159</cp:revision>
  <cp:lastPrinted>2019-03-25T15:42:26Z</cp:lastPrinted>
  <dcterms:created xsi:type="dcterms:W3CDTF">2017-02-03T09:47:04Z</dcterms:created>
  <dcterms:modified xsi:type="dcterms:W3CDTF">2019-08-19T13:40:11Z</dcterms:modified>
</cp:coreProperties>
</file>