
<file path=[Content_Types].xml><?xml version="1.0" encoding="utf-8"?>
<Types xmlns="http://schemas.openxmlformats.org/package/2006/content-types">
  <Default Extension="bin" ContentType="image/x-emf"/>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6" r:id="rId1"/>
    <p:sldMasterId id="2147483662" r:id="rId2"/>
    <p:sldMasterId id="2147483690" r:id="rId3"/>
    <p:sldMasterId id="2147483692" r:id="rId4"/>
    <p:sldMasterId id="2147483678" r:id="rId5"/>
    <p:sldMasterId id="2147483682" r:id="rId6"/>
    <p:sldMasterId id="2147483694" r:id="rId7"/>
    <p:sldMasterId id="2147483696" r:id="rId8"/>
  </p:sldMasterIdLst>
  <p:notesMasterIdLst>
    <p:notesMasterId r:id="rId33"/>
  </p:notesMasterIdLst>
  <p:handoutMasterIdLst>
    <p:handoutMasterId r:id="rId34"/>
  </p:handoutMasterIdLst>
  <p:sldIdLst>
    <p:sldId id="267" r:id="rId9"/>
    <p:sldId id="293" r:id="rId10"/>
    <p:sldId id="301" r:id="rId11"/>
    <p:sldId id="308" r:id="rId12"/>
    <p:sldId id="296" r:id="rId13"/>
    <p:sldId id="291" r:id="rId14"/>
    <p:sldId id="297" r:id="rId15"/>
    <p:sldId id="295" r:id="rId16"/>
    <p:sldId id="306" r:id="rId17"/>
    <p:sldId id="276" r:id="rId18"/>
    <p:sldId id="285" r:id="rId19"/>
    <p:sldId id="302" r:id="rId20"/>
    <p:sldId id="303" r:id="rId21"/>
    <p:sldId id="292" r:id="rId22"/>
    <p:sldId id="271" r:id="rId23"/>
    <p:sldId id="307" r:id="rId24"/>
    <p:sldId id="269" r:id="rId25"/>
    <p:sldId id="281" r:id="rId26"/>
    <p:sldId id="289" r:id="rId27"/>
    <p:sldId id="272" r:id="rId28"/>
    <p:sldId id="283" r:id="rId29"/>
    <p:sldId id="273" r:id="rId30"/>
    <p:sldId id="274" r:id="rId31"/>
    <p:sldId id="264" r:id="rId32"/>
  </p:sldIdLst>
  <p:sldSz cx="9144000" cy="5143500" type="screen16x9"/>
  <p:notesSz cx="6858000" cy="9144000"/>
  <p:embeddedFontLst>
    <p:embeddedFont>
      <p:font typeface="Arial Narrow" panose="020B0606020202030204"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Times" panose="02020603050405020304" pitchFamily="18" charset="0"/>
      <p:regular r:id="rId43"/>
      <p:bold r:id="rId44"/>
      <p:italic r:id="rId45"/>
      <p:boldItalic r:id="rId46"/>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C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26" autoAdjust="0"/>
    <p:restoredTop sz="72533" autoAdjust="0"/>
  </p:normalViewPr>
  <p:slideViewPr>
    <p:cSldViewPr snapToGrid="0" snapToObjects="1">
      <p:cViewPr varScale="1">
        <p:scale>
          <a:sx n="124" d="100"/>
          <a:sy n="124" d="100"/>
        </p:scale>
        <p:origin x="1422" y="10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Master" Target="slideMasters/slideMaster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446534-10A2-457D-A13A-AE28B36E0E09}"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sv-SE"/>
        </a:p>
      </dgm:t>
    </dgm:pt>
    <dgm:pt modelId="{13701CBF-D3F7-45B6-BF0D-603E8F9369C5}">
      <dgm:prSet phldrT="[Text]"/>
      <dgm:spPr>
        <a:solidFill>
          <a:srgbClr val="006C5C"/>
        </a:solidFill>
      </dgm:spPr>
      <dgm:t>
        <a:bodyPr/>
        <a:lstStyle/>
        <a:p>
          <a:r>
            <a:rPr lang="sv-SE" dirty="0"/>
            <a:t>Inköp</a:t>
          </a:r>
        </a:p>
      </dgm:t>
    </dgm:pt>
    <dgm:pt modelId="{3F5D5639-D9FC-46CB-8484-3D60A3473DE6}" type="parTrans" cxnId="{873C06D9-A414-4BCA-A186-B412381AE3B3}">
      <dgm:prSet/>
      <dgm:spPr/>
      <dgm:t>
        <a:bodyPr/>
        <a:lstStyle/>
        <a:p>
          <a:endParaRPr lang="sv-SE"/>
        </a:p>
      </dgm:t>
    </dgm:pt>
    <dgm:pt modelId="{3266C07F-D2E6-423F-AF80-0F27B43C7E45}" type="sibTrans" cxnId="{873C06D9-A414-4BCA-A186-B412381AE3B3}">
      <dgm:prSet/>
      <dgm:spPr/>
      <dgm:t>
        <a:bodyPr/>
        <a:lstStyle/>
        <a:p>
          <a:endParaRPr lang="sv-SE"/>
        </a:p>
      </dgm:t>
    </dgm:pt>
    <dgm:pt modelId="{D5CF3898-96EA-438E-97E7-C00F057E9C10}">
      <dgm:prSet phldrT="[Text]"/>
      <dgm:spPr>
        <a:solidFill>
          <a:srgbClr val="006C5C"/>
        </a:solidFill>
      </dgm:spPr>
      <dgm:t>
        <a:bodyPr/>
        <a:lstStyle/>
        <a:p>
          <a:r>
            <a:rPr lang="sv-SE" dirty="0"/>
            <a:t>Leverans</a:t>
          </a:r>
        </a:p>
      </dgm:t>
    </dgm:pt>
    <dgm:pt modelId="{3169E49C-B164-4593-8BA0-4890943699C2}" type="parTrans" cxnId="{5EA4F51F-E2B8-4E2C-83BB-D82FAF0C2625}">
      <dgm:prSet/>
      <dgm:spPr/>
      <dgm:t>
        <a:bodyPr/>
        <a:lstStyle/>
        <a:p>
          <a:endParaRPr lang="sv-SE"/>
        </a:p>
      </dgm:t>
    </dgm:pt>
    <dgm:pt modelId="{38BCF15C-A4E8-42CF-B896-966584DFD3FD}" type="sibTrans" cxnId="{5EA4F51F-E2B8-4E2C-83BB-D82FAF0C2625}">
      <dgm:prSet/>
      <dgm:spPr/>
      <dgm:t>
        <a:bodyPr/>
        <a:lstStyle/>
        <a:p>
          <a:endParaRPr lang="sv-SE"/>
        </a:p>
      </dgm:t>
    </dgm:pt>
    <dgm:pt modelId="{AE7CBA8B-D491-4E0C-A304-EE612B238A58}">
      <dgm:prSet phldrT="[Text]"/>
      <dgm:spPr>
        <a:solidFill>
          <a:srgbClr val="006C5C"/>
        </a:solidFill>
      </dgm:spPr>
      <dgm:t>
        <a:bodyPr/>
        <a:lstStyle/>
        <a:p>
          <a:r>
            <a:rPr lang="sv-SE" dirty="0"/>
            <a:t>Återtag</a:t>
          </a:r>
        </a:p>
      </dgm:t>
    </dgm:pt>
    <dgm:pt modelId="{32EB58D1-3135-400D-99FA-4699B2158878}" type="parTrans" cxnId="{36241D9A-7F49-4F31-AB76-CFE70E6C72A7}">
      <dgm:prSet/>
      <dgm:spPr/>
      <dgm:t>
        <a:bodyPr/>
        <a:lstStyle/>
        <a:p>
          <a:endParaRPr lang="sv-SE"/>
        </a:p>
      </dgm:t>
    </dgm:pt>
    <dgm:pt modelId="{DBCCCCEF-B5C6-4DFD-81CF-EB971C7D67C4}" type="sibTrans" cxnId="{36241D9A-7F49-4F31-AB76-CFE70E6C72A7}">
      <dgm:prSet/>
      <dgm:spPr/>
      <dgm:t>
        <a:bodyPr/>
        <a:lstStyle/>
        <a:p>
          <a:endParaRPr lang="sv-SE"/>
        </a:p>
      </dgm:t>
    </dgm:pt>
    <dgm:pt modelId="{BF8C368C-43CB-433E-B5BE-58EB32A0047E}" type="pres">
      <dgm:prSet presAssocID="{5B446534-10A2-457D-A13A-AE28B36E0E09}" presName="cycle" presStyleCnt="0">
        <dgm:presLayoutVars>
          <dgm:dir/>
          <dgm:resizeHandles val="exact"/>
        </dgm:presLayoutVars>
      </dgm:prSet>
      <dgm:spPr/>
    </dgm:pt>
    <dgm:pt modelId="{31885E77-78EE-4B56-96AE-4339150FBF06}" type="pres">
      <dgm:prSet presAssocID="{13701CBF-D3F7-45B6-BF0D-603E8F9369C5}" presName="node" presStyleLbl="node1" presStyleIdx="0" presStyleCnt="3">
        <dgm:presLayoutVars>
          <dgm:bulletEnabled val="1"/>
        </dgm:presLayoutVars>
      </dgm:prSet>
      <dgm:spPr/>
    </dgm:pt>
    <dgm:pt modelId="{F00849F3-4A87-4ABC-B8D3-1926CD882E44}" type="pres">
      <dgm:prSet presAssocID="{13701CBF-D3F7-45B6-BF0D-603E8F9369C5}" presName="spNode" presStyleCnt="0"/>
      <dgm:spPr/>
    </dgm:pt>
    <dgm:pt modelId="{1AE581E3-974D-4641-8ABD-81EDDD82A3BF}" type="pres">
      <dgm:prSet presAssocID="{3266C07F-D2E6-423F-AF80-0F27B43C7E45}" presName="sibTrans" presStyleLbl="sibTrans1D1" presStyleIdx="0" presStyleCnt="3"/>
      <dgm:spPr/>
    </dgm:pt>
    <dgm:pt modelId="{B792FF99-DB88-4689-9A0C-ADFED8706DBD}" type="pres">
      <dgm:prSet presAssocID="{D5CF3898-96EA-438E-97E7-C00F057E9C10}" presName="node" presStyleLbl="node1" presStyleIdx="1" presStyleCnt="3">
        <dgm:presLayoutVars>
          <dgm:bulletEnabled val="1"/>
        </dgm:presLayoutVars>
      </dgm:prSet>
      <dgm:spPr/>
    </dgm:pt>
    <dgm:pt modelId="{B011F7CB-C9DD-4ACC-B634-6071F4D5ADA1}" type="pres">
      <dgm:prSet presAssocID="{D5CF3898-96EA-438E-97E7-C00F057E9C10}" presName="spNode" presStyleCnt="0"/>
      <dgm:spPr/>
    </dgm:pt>
    <dgm:pt modelId="{4B867A4D-48D9-4590-B628-2F6BB13F6C7B}" type="pres">
      <dgm:prSet presAssocID="{38BCF15C-A4E8-42CF-B896-966584DFD3FD}" presName="sibTrans" presStyleLbl="sibTrans1D1" presStyleIdx="1" presStyleCnt="3"/>
      <dgm:spPr/>
    </dgm:pt>
    <dgm:pt modelId="{3871717B-BB48-4F91-B41A-E46429E93E53}" type="pres">
      <dgm:prSet presAssocID="{AE7CBA8B-D491-4E0C-A304-EE612B238A58}" presName="node" presStyleLbl="node1" presStyleIdx="2" presStyleCnt="3">
        <dgm:presLayoutVars>
          <dgm:bulletEnabled val="1"/>
        </dgm:presLayoutVars>
      </dgm:prSet>
      <dgm:spPr/>
    </dgm:pt>
    <dgm:pt modelId="{B37C08E9-F5D0-4246-B93B-4DBF3786B0D8}" type="pres">
      <dgm:prSet presAssocID="{AE7CBA8B-D491-4E0C-A304-EE612B238A58}" presName="spNode" presStyleCnt="0"/>
      <dgm:spPr/>
    </dgm:pt>
    <dgm:pt modelId="{98DA5AA1-DB3F-4ECD-A91E-D4435B0D5659}" type="pres">
      <dgm:prSet presAssocID="{DBCCCCEF-B5C6-4DFD-81CF-EB971C7D67C4}" presName="sibTrans" presStyleLbl="sibTrans1D1" presStyleIdx="2" presStyleCnt="3"/>
      <dgm:spPr/>
    </dgm:pt>
  </dgm:ptLst>
  <dgm:cxnLst>
    <dgm:cxn modelId="{9DBFF303-7221-4E0D-B45A-29753A130970}" type="presOf" srcId="{5B446534-10A2-457D-A13A-AE28B36E0E09}" destId="{BF8C368C-43CB-433E-B5BE-58EB32A0047E}" srcOrd="0" destOrd="0" presId="urn:microsoft.com/office/officeart/2005/8/layout/cycle5"/>
    <dgm:cxn modelId="{5EA4F51F-E2B8-4E2C-83BB-D82FAF0C2625}" srcId="{5B446534-10A2-457D-A13A-AE28B36E0E09}" destId="{D5CF3898-96EA-438E-97E7-C00F057E9C10}" srcOrd="1" destOrd="0" parTransId="{3169E49C-B164-4593-8BA0-4890943699C2}" sibTransId="{38BCF15C-A4E8-42CF-B896-966584DFD3FD}"/>
    <dgm:cxn modelId="{A4740845-0679-4881-8B76-1D911C7AEC03}" type="presOf" srcId="{13701CBF-D3F7-45B6-BF0D-603E8F9369C5}" destId="{31885E77-78EE-4B56-96AE-4339150FBF06}" srcOrd="0" destOrd="0" presId="urn:microsoft.com/office/officeart/2005/8/layout/cycle5"/>
    <dgm:cxn modelId="{9587E147-2ED1-4E9E-B984-813E84B8C878}" type="presOf" srcId="{AE7CBA8B-D491-4E0C-A304-EE612B238A58}" destId="{3871717B-BB48-4F91-B41A-E46429E93E53}" srcOrd="0" destOrd="0" presId="urn:microsoft.com/office/officeart/2005/8/layout/cycle5"/>
    <dgm:cxn modelId="{54D88970-84B6-4E00-8F4E-A58A5D273DDF}" type="presOf" srcId="{3266C07F-D2E6-423F-AF80-0F27B43C7E45}" destId="{1AE581E3-974D-4641-8ABD-81EDDD82A3BF}" srcOrd="0" destOrd="0" presId="urn:microsoft.com/office/officeart/2005/8/layout/cycle5"/>
    <dgm:cxn modelId="{3B156B80-E4AF-41AC-B25F-B41454A13F85}" type="presOf" srcId="{DBCCCCEF-B5C6-4DFD-81CF-EB971C7D67C4}" destId="{98DA5AA1-DB3F-4ECD-A91E-D4435B0D5659}" srcOrd="0" destOrd="0" presId="urn:microsoft.com/office/officeart/2005/8/layout/cycle5"/>
    <dgm:cxn modelId="{5C83778E-22D3-446B-8C3A-0A4CE3B502F0}" type="presOf" srcId="{D5CF3898-96EA-438E-97E7-C00F057E9C10}" destId="{B792FF99-DB88-4689-9A0C-ADFED8706DBD}" srcOrd="0" destOrd="0" presId="urn:microsoft.com/office/officeart/2005/8/layout/cycle5"/>
    <dgm:cxn modelId="{36241D9A-7F49-4F31-AB76-CFE70E6C72A7}" srcId="{5B446534-10A2-457D-A13A-AE28B36E0E09}" destId="{AE7CBA8B-D491-4E0C-A304-EE612B238A58}" srcOrd="2" destOrd="0" parTransId="{32EB58D1-3135-400D-99FA-4699B2158878}" sibTransId="{DBCCCCEF-B5C6-4DFD-81CF-EB971C7D67C4}"/>
    <dgm:cxn modelId="{873C06D9-A414-4BCA-A186-B412381AE3B3}" srcId="{5B446534-10A2-457D-A13A-AE28B36E0E09}" destId="{13701CBF-D3F7-45B6-BF0D-603E8F9369C5}" srcOrd="0" destOrd="0" parTransId="{3F5D5639-D9FC-46CB-8484-3D60A3473DE6}" sibTransId="{3266C07F-D2E6-423F-AF80-0F27B43C7E45}"/>
    <dgm:cxn modelId="{5E3144EF-CA96-42B2-842B-FA9A43F8373A}" type="presOf" srcId="{38BCF15C-A4E8-42CF-B896-966584DFD3FD}" destId="{4B867A4D-48D9-4590-B628-2F6BB13F6C7B}" srcOrd="0" destOrd="0" presId="urn:microsoft.com/office/officeart/2005/8/layout/cycle5"/>
    <dgm:cxn modelId="{4E5B9656-6482-48D8-A668-62EC89D64EF7}" type="presParOf" srcId="{BF8C368C-43CB-433E-B5BE-58EB32A0047E}" destId="{31885E77-78EE-4B56-96AE-4339150FBF06}" srcOrd="0" destOrd="0" presId="urn:microsoft.com/office/officeart/2005/8/layout/cycle5"/>
    <dgm:cxn modelId="{13F00C7B-22E6-422E-8023-00BBF1EBC938}" type="presParOf" srcId="{BF8C368C-43CB-433E-B5BE-58EB32A0047E}" destId="{F00849F3-4A87-4ABC-B8D3-1926CD882E44}" srcOrd="1" destOrd="0" presId="urn:microsoft.com/office/officeart/2005/8/layout/cycle5"/>
    <dgm:cxn modelId="{C5658870-F013-4E1E-B8C4-0FB166B1B724}" type="presParOf" srcId="{BF8C368C-43CB-433E-B5BE-58EB32A0047E}" destId="{1AE581E3-974D-4641-8ABD-81EDDD82A3BF}" srcOrd="2" destOrd="0" presId="urn:microsoft.com/office/officeart/2005/8/layout/cycle5"/>
    <dgm:cxn modelId="{755F0682-6FC5-4352-8897-57F3BFF8CC32}" type="presParOf" srcId="{BF8C368C-43CB-433E-B5BE-58EB32A0047E}" destId="{B792FF99-DB88-4689-9A0C-ADFED8706DBD}" srcOrd="3" destOrd="0" presId="urn:microsoft.com/office/officeart/2005/8/layout/cycle5"/>
    <dgm:cxn modelId="{0FAEACAE-F9E5-4DFF-BFB7-C9FDCABA731E}" type="presParOf" srcId="{BF8C368C-43CB-433E-B5BE-58EB32A0047E}" destId="{B011F7CB-C9DD-4ACC-B634-6071F4D5ADA1}" srcOrd="4" destOrd="0" presId="urn:microsoft.com/office/officeart/2005/8/layout/cycle5"/>
    <dgm:cxn modelId="{EA4D4351-A408-425C-91A5-4721E0FAF22F}" type="presParOf" srcId="{BF8C368C-43CB-433E-B5BE-58EB32A0047E}" destId="{4B867A4D-48D9-4590-B628-2F6BB13F6C7B}" srcOrd="5" destOrd="0" presId="urn:microsoft.com/office/officeart/2005/8/layout/cycle5"/>
    <dgm:cxn modelId="{4939B0B0-1995-42C9-8609-76B252770426}" type="presParOf" srcId="{BF8C368C-43CB-433E-B5BE-58EB32A0047E}" destId="{3871717B-BB48-4F91-B41A-E46429E93E53}" srcOrd="6" destOrd="0" presId="urn:microsoft.com/office/officeart/2005/8/layout/cycle5"/>
    <dgm:cxn modelId="{B1E2C616-9640-4FB2-B1DF-49CE9B64280E}" type="presParOf" srcId="{BF8C368C-43CB-433E-B5BE-58EB32A0047E}" destId="{B37C08E9-F5D0-4246-B93B-4DBF3786B0D8}" srcOrd="7" destOrd="0" presId="urn:microsoft.com/office/officeart/2005/8/layout/cycle5"/>
    <dgm:cxn modelId="{93BCDE2C-656D-4867-AD7A-EB4BF543551F}" type="presParOf" srcId="{BF8C368C-43CB-433E-B5BE-58EB32A0047E}" destId="{98DA5AA1-DB3F-4ECD-A91E-D4435B0D5659}"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885E77-78EE-4B56-96AE-4339150FBF06}">
      <dsp:nvSpPr>
        <dsp:cNvPr id="0" name=""/>
        <dsp:cNvSpPr/>
      </dsp:nvSpPr>
      <dsp:spPr>
        <a:xfrm>
          <a:off x="1201927" y="912"/>
          <a:ext cx="1342793" cy="872815"/>
        </a:xfrm>
        <a:prstGeom prst="roundRect">
          <a:avLst/>
        </a:prstGeom>
        <a:solidFill>
          <a:srgbClr val="006C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v-SE" sz="2100" kern="1200" dirty="0"/>
            <a:t>Inköp</a:t>
          </a:r>
        </a:p>
      </dsp:txBody>
      <dsp:txXfrm>
        <a:off x="1244534" y="43519"/>
        <a:ext cx="1257579" cy="787601"/>
      </dsp:txXfrm>
    </dsp:sp>
    <dsp:sp modelId="{1AE581E3-974D-4641-8ABD-81EDDD82A3BF}">
      <dsp:nvSpPr>
        <dsp:cNvPr id="0" name=""/>
        <dsp:cNvSpPr/>
      </dsp:nvSpPr>
      <dsp:spPr>
        <a:xfrm>
          <a:off x="709967" y="437320"/>
          <a:ext cx="2326713" cy="2326713"/>
        </a:xfrm>
        <a:custGeom>
          <a:avLst/>
          <a:gdLst/>
          <a:ahLst/>
          <a:cxnLst/>
          <a:rect l="0" t="0" r="0" b="0"/>
          <a:pathLst>
            <a:path>
              <a:moveTo>
                <a:pt x="2014724" y="370531"/>
              </a:moveTo>
              <a:arcTo wR="1163356" hR="1163356" stAng="19022353" swAng="230059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792FF99-DB88-4689-9A0C-ADFED8706DBD}">
      <dsp:nvSpPr>
        <dsp:cNvPr id="0" name=""/>
        <dsp:cNvSpPr/>
      </dsp:nvSpPr>
      <dsp:spPr>
        <a:xfrm>
          <a:off x="2209424" y="1745947"/>
          <a:ext cx="1342793" cy="872815"/>
        </a:xfrm>
        <a:prstGeom prst="roundRect">
          <a:avLst/>
        </a:prstGeom>
        <a:solidFill>
          <a:srgbClr val="006C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v-SE" sz="2100" kern="1200" dirty="0"/>
            <a:t>Leverans</a:t>
          </a:r>
        </a:p>
      </dsp:txBody>
      <dsp:txXfrm>
        <a:off x="2252031" y="1788554"/>
        <a:ext cx="1257579" cy="787601"/>
      </dsp:txXfrm>
    </dsp:sp>
    <dsp:sp modelId="{4B867A4D-48D9-4590-B628-2F6BB13F6C7B}">
      <dsp:nvSpPr>
        <dsp:cNvPr id="0" name=""/>
        <dsp:cNvSpPr/>
      </dsp:nvSpPr>
      <dsp:spPr>
        <a:xfrm>
          <a:off x="709967" y="437320"/>
          <a:ext cx="2326713" cy="2326713"/>
        </a:xfrm>
        <a:custGeom>
          <a:avLst/>
          <a:gdLst/>
          <a:ahLst/>
          <a:cxnLst/>
          <a:rect l="0" t="0" r="0" b="0"/>
          <a:pathLst>
            <a:path>
              <a:moveTo>
                <a:pt x="1519953" y="2270712"/>
              </a:moveTo>
              <a:arcTo wR="1163356" hR="1163356" stAng="4329007" swAng="214198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871717B-BB48-4F91-B41A-E46429E93E53}">
      <dsp:nvSpPr>
        <dsp:cNvPr id="0" name=""/>
        <dsp:cNvSpPr/>
      </dsp:nvSpPr>
      <dsp:spPr>
        <a:xfrm>
          <a:off x="194431" y="1745947"/>
          <a:ext cx="1342793" cy="872815"/>
        </a:xfrm>
        <a:prstGeom prst="roundRect">
          <a:avLst/>
        </a:prstGeom>
        <a:solidFill>
          <a:srgbClr val="006C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sv-SE" sz="2100" kern="1200" dirty="0"/>
            <a:t>Återtag</a:t>
          </a:r>
        </a:p>
      </dsp:txBody>
      <dsp:txXfrm>
        <a:off x="237038" y="1788554"/>
        <a:ext cx="1257579" cy="787601"/>
      </dsp:txXfrm>
    </dsp:sp>
    <dsp:sp modelId="{98DA5AA1-DB3F-4ECD-A91E-D4435B0D5659}">
      <dsp:nvSpPr>
        <dsp:cNvPr id="0" name=""/>
        <dsp:cNvSpPr/>
      </dsp:nvSpPr>
      <dsp:spPr>
        <a:xfrm>
          <a:off x="709967" y="437320"/>
          <a:ext cx="2326713" cy="2326713"/>
        </a:xfrm>
        <a:custGeom>
          <a:avLst/>
          <a:gdLst/>
          <a:ahLst/>
          <a:cxnLst/>
          <a:rect l="0" t="0" r="0" b="0"/>
          <a:pathLst>
            <a:path>
              <a:moveTo>
                <a:pt x="3776" y="1069700"/>
              </a:moveTo>
              <a:arcTo wR="1163356" hR="1163356" stAng="11077056" swAng="2300591"/>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274D9A-6C7D-234D-AE86-E3DE22D241CB}" type="datetimeFigureOut">
              <a:rPr lang="en-GB" smtClean="0"/>
              <a:t>20/08/2019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11ABE9-8BB0-4640-A642-76776F30FD98}" type="slidenum">
              <a:rPr lang="en-GB" smtClean="0"/>
              <a:t>‹#›</a:t>
            </a:fld>
            <a:endParaRPr lang="en-GB"/>
          </a:p>
        </p:txBody>
      </p:sp>
    </p:spTree>
    <p:extLst>
      <p:ext uri="{BB962C8B-B14F-4D97-AF65-F5344CB8AC3E}">
        <p14:creationId xmlns:p14="http://schemas.microsoft.com/office/powerpoint/2010/main" val="157451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4B149-0FB5-1240-8D15-628354CAB5A0}" type="datetimeFigureOut">
              <a:rPr lang="en-GB" smtClean="0"/>
              <a:t>20/08/2019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8C585-97D2-734D-B208-1B7E4E6CCB17}" type="slidenum">
              <a:rPr lang="en-GB" smtClean="0"/>
              <a:t>‹#›</a:t>
            </a:fld>
            <a:endParaRPr lang="en-GB"/>
          </a:p>
        </p:txBody>
      </p:sp>
    </p:spTree>
    <p:extLst>
      <p:ext uri="{BB962C8B-B14F-4D97-AF65-F5344CB8AC3E}">
        <p14:creationId xmlns:p14="http://schemas.microsoft.com/office/powerpoint/2010/main" val="577903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8EB8C585-97D2-734D-B208-1B7E4E6CCB17}" type="slidenum">
              <a:rPr lang="en-GB" smtClean="0"/>
              <a:t>1</a:t>
            </a:fld>
            <a:endParaRPr lang="en-GB"/>
          </a:p>
        </p:txBody>
      </p:sp>
    </p:spTree>
    <p:extLst>
      <p:ext uri="{BB962C8B-B14F-4D97-AF65-F5344CB8AC3E}">
        <p14:creationId xmlns:p14="http://schemas.microsoft.com/office/powerpoint/2010/main" val="2842836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Leverantörer vill samarbete/partnerskap</a:t>
            </a:r>
          </a:p>
          <a:p>
            <a:r>
              <a:rPr lang="sv-SE" dirty="0"/>
              <a:t>De vill ha hjälp att driva hållbarhetsfrågor</a:t>
            </a:r>
          </a:p>
          <a:p>
            <a:r>
              <a:rPr lang="sv-SE" dirty="0"/>
              <a:t>De vill inte utvärderas på pris utan kvalitét</a:t>
            </a:r>
          </a:p>
          <a:p>
            <a:endParaRPr lang="sv-SE" dirty="0"/>
          </a:p>
          <a:p>
            <a:r>
              <a:rPr lang="sv-SE" dirty="0"/>
              <a:t>Leverantörer kan erbjuda kontakt med tillverkare </a:t>
            </a:r>
          </a:p>
          <a:p>
            <a:r>
              <a:rPr lang="sv-SE" dirty="0"/>
              <a:t>Större plattform att ställa krav utifrån</a:t>
            </a:r>
          </a:p>
          <a:p>
            <a:r>
              <a:rPr lang="sv-SE" dirty="0"/>
              <a:t>Utbildning och information om vad som sker just nu och vad som kommer framöver</a:t>
            </a:r>
          </a:p>
          <a:p>
            <a:r>
              <a:rPr lang="sv-SE" dirty="0"/>
              <a:t>Möjlighet att vara aktiv i hållbarhetsarbetet</a:t>
            </a:r>
          </a:p>
          <a:p>
            <a:r>
              <a:rPr lang="sv-SE" dirty="0"/>
              <a:t>Hjälp i att utvärdera tillverkarna</a:t>
            </a:r>
          </a:p>
          <a:p>
            <a:endParaRPr lang="sv-SE" dirty="0"/>
          </a:p>
          <a:p>
            <a:r>
              <a:rPr lang="sv-SE" dirty="0"/>
              <a:t>En bra tjänst till underpris</a:t>
            </a:r>
          </a:p>
          <a:p>
            <a:r>
              <a:rPr lang="sv-SE" dirty="0"/>
              <a:t>Kvalitét om vi utvärderar på lägsta pris</a:t>
            </a:r>
          </a:p>
          <a:p>
            <a:r>
              <a:rPr lang="sv-SE" dirty="0"/>
              <a:t>Partnerskap om vi själva avstår från samarbete</a:t>
            </a:r>
          </a:p>
        </p:txBody>
      </p:sp>
      <p:sp>
        <p:nvSpPr>
          <p:cNvPr id="4" name="Slide Number Placeholder 3"/>
          <p:cNvSpPr>
            <a:spLocks noGrp="1"/>
          </p:cNvSpPr>
          <p:nvPr>
            <p:ph type="sldNum" sz="quarter" idx="5"/>
          </p:nvPr>
        </p:nvSpPr>
        <p:spPr/>
        <p:txBody>
          <a:bodyPr/>
          <a:lstStyle/>
          <a:p>
            <a:fld id="{8EB8C585-97D2-734D-B208-1B7E4E6CCB17}" type="slidenum">
              <a:rPr lang="en-GB" smtClean="0"/>
              <a:t>10</a:t>
            </a:fld>
            <a:endParaRPr lang="en-GB"/>
          </a:p>
        </p:txBody>
      </p:sp>
    </p:spTree>
    <p:extLst>
      <p:ext uri="{BB962C8B-B14F-4D97-AF65-F5344CB8AC3E}">
        <p14:creationId xmlns:p14="http://schemas.microsoft.com/office/powerpoint/2010/main" val="481071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8EB8C585-97D2-734D-B208-1B7E4E6CCB17}" type="slidenum">
              <a:rPr lang="en-GB" smtClean="0"/>
              <a:t>11</a:t>
            </a:fld>
            <a:endParaRPr lang="en-GB"/>
          </a:p>
        </p:txBody>
      </p:sp>
    </p:spTree>
    <p:extLst>
      <p:ext uri="{BB962C8B-B14F-4D97-AF65-F5344CB8AC3E}">
        <p14:creationId xmlns:p14="http://schemas.microsoft.com/office/powerpoint/2010/main" val="1045674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8EB8C585-97D2-734D-B208-1B7E4E6CCB17}" type="slidenum">
              <a:rPr lang="en-GB" smtClean="0"/>
              <a:t>12</a:t>
            </a:fld>
            <a:endParaRPr lang="en-GB"/>
          </a:p>
        </p:txBody>
      </p:sp>
    </p:spTree>
    <p:extLst>
      <p:ext uri="{BB962C8B-B14F-4D97-AF65-F5344CB8AC3E}">
        <p14:creationId xmlns:p14="http://schemas.microsoft.com/office/powerpoint/2010/main" val="2253726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8EB8C585-97D2-734D-B208-1B7E4E6CCB17}" type="slidenum">
              <a:rPr lang="en-GB" smtClean="0"/>
              <a:t>13</a:t>
            </a:fld>
            <a:endParaRPr lang="en-GB"/>
          </a:p>
        </p:txBody>
      </p:sp>
    </p:spTree>
    <p:extLst>
      <p:ext uri="{BB962C8B-B14F-4D97-AF65-F5344CB8AC3E}">
        <p14:creationId xmlns:p14="http://schemas.microsoft.com/office/powerpoint/2010/main" val="1654999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sv-SE" dirty="0"/>
              <a:t>Stora skåp där man lastar datorn för dator och eventuella tillbehör, kabelbergen hanterades smidigt o </a:t>
            </a:r>
            <a:r>
              <a:rPr lang="sv-SE" dirty="0" err="1"/>
              <a:t>ch</a:t>
            </a:r>
            <a:r>
              <a:rPr lang="sv-SE" dirty="0"/>
              <a:t> enkelt, säkerheten ökade och datorerna används fortsatt</a:t>
            </a:r>
          </a:p>
          <a:p>
            <a:pPr marL="0" indent="0">
              <a:buFont typeface="Arial" panose="020B0604020202020204" pitchFamily="34" charset="0"/>
              <a:buNone/>
            </a:pPr>
            <a:r>
              <a:rPr lang="sv-SE" dirty="0"/>
              <a:t>Datorerna avidentifieras, hanteras säkert</a:t>
            </a:r>
          </a:p>
          <a:p>
            <a:pPr marL="0" indent="0">
              <a:buFont typeface="Arial" panose="020B0604020202020204" pitchFamily="34" charset="0"/>
              <a:buNone/>
            </a:pPr>
            <a:r>
              <a:rPr lang="sv-SE" dirty="0"/>
              <a:t>All data raderas</a:t>
            </a:r>
          </a:p>
          <a:p>
            <a:pPr marL="0" indent="0">
              <a:buFont typeface="Arial" panose="020B0604020202020204" pitchFamily="34" charset="0"/>
              <a:buNone/>
            </a:pPr>
            <a:r>
              <a:rPr lang="sv-SE" dirty="0"/>
              <a:t>Skickas i låsta skåp</a:t>
            </a:r>
          </a:p>
          <a:p>
            <a:pPr marL="0" indent="0">
              <a:buFont typeface="Arial" panose="020B0604020202020204" pitchFamily="34" charset="0"/>
              <a:buNone/>
            </a:pPr>
            <a:r>
              <a:rPr lang="sv-SE" dirty="0"/>
              <a:t>Vi får listor med all information och ex utsläpp</a:t>
            </a:r>
          </a:p>
          <a:p>
            <a:pPr marL="0" indent="0">
              <a:buFont typeface="Arial" panose="020B0604020202020204" pitchFamily="34" charset="0"/>
              <a:buNone/>
            </a:pPr>
            <a:endParaRPr lang="sv-SE" dirty="0"/>
          </a:p>
          <a:p>
            <a:pPr marL="0" indent="0">
              <a:buFont typeface="Arial" panose="020B0604020202020204" pitchFamily="34" charset="0"/>
              <a:buNone/>
            </a:pPr>
            <a:endParaRPr lang="sv-SE" dirty="0"/>
          </a:p>
        </p:txBody>
      </p:sp>
      <p:sp>
        <p:nvSpPr>
          <p:cNvPr id="4" name="Slide Number Placeholder 3"/>
          <p:cNvSpPr>
            <a:spLocks noGrp="1"/>
          </p:cNvSpPr>
          <p:nvPr>
            <p:ph type="sldNum" sz="quarter" idx="5"/>
          </p:nvPr>
        </p:nvSpPr>
        <p:spPr/>
        <p:txBody>
          <a:bodyPr/>
          <a:lstStyle/>
          <a:p>
            <a:fld id="{8EB8C585-97D2-734D-B208-1B7E4E6CCB17}" type="slidenum">
              <a:rPr lang="en-GB" smtClean="0"/>
              <a:t>14</a:t>
            </a:fld>
            <a:endParaRPr lang="en-GB"/>
          </a:p>
        </p:txBody>
      </p:sp>
    </p:spTree>
    <p:extLst>
      <p:ext uri="{BB962C8B-B14F-4D97-AF65-F5344CB8AC3E}">
        <p14:creationId xmlns:p14="http://schemas.microsoft.com/office/powerpoint/2010/main" val="1088490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8EB8C585-97D2-734D-B208-1B7E4E6CCB17}" type="slidenum">
              <a:rPr lang="en-GB" smtClean="0"/>
              <a:t>15</a:t>
            </a:fld>
            <a:endParaRPr lang="en-GB"/>
          </a:p>
        </p:txBody>
      </p:sp>
    </p:spTree>
    <p:extLst>
      <p:ext uri="{BB962C8B-B14F-4D97-AF65-F5344CB8AC3E}">
        <p14:creationId xmlns:p14="http://schemas.microsoft.com/office/powerpoint/2010/main" val="2473852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8EB8C585-97D2-734D-B208-1B7E4E6CCB17}" type="slidenum">
              <a:rPr lang="en-GB" smtClean="0"/>
              <a:t>16</a:t>
            </a:fld>
            <a:endParaRPr lang="en-GB"/>
          </a:p>
        </p:txBody>
      </p:sp>
    </p:spTree>
    <p:extLst>
      <p:ext uri="{BB962C8B-B14F-4D97-AF65-F5344CB8AC3E}">
        <p14:creationId xmlns:p14="http://schemas.microsoft.com/office/powerpoint/2010/main" val="28611645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För att ni ska förstå </a:t>
            </a:r>
            <a:r>
              <a:rPr lang="sv-SE" dirty="0" err="1"/>
              <a:t>skillanden</a:t>
            </a:r>
            <a:r>
              <a:rPr lang="sv-SE" dirty="0"/>
              <a:t> på hur det var innan </a:t>
            </a:r>
            <a:r>
              <a:rPr lang="sv-SE" dirty="0" err="1"/>
              <a:t>återatget</a:t>
            </a:r>
            <a:r>
              <a:rPr lang="sv-SE" dirty="0"/>
              <a:t> kommer här en återblick</a:t>
            </a:r>
          </a:p>
          <a:p>
            <a:r>
              <a:rPr lang="sv-SE" dirty="0"/>
              <a:t>I samband med det nya avtalet ställde vi oss frågan VARFÖR? Hur vill vi göra? Hur tänker vi hållbart?</a:t>
            </a:r>
          </a:p>
          <a:p>
            <a:endParaRPr lang="sv-SE" dirty="0"/>
          </a:p>
          <a:p>
            <a:r>
              <a:rPr lang="sv-SE" dirty="0"/>
              <a:t>Uppdatering av våra Studentdatorsalar</a:t>
            </a:r>
          </a:p>
          <a:p>
            <a:pPr marL="0" indent="0">
              <a:buFont typeface="Arial" panose="020B0604020202020204" pitchFamily="34" charset="0"/>
              <a:buNone/>
            </a:pPr>
            <a:r>
              <a:rPr lang="sv-SE" dirty="0"/>
              <a:t>Vi har använt egen personal*</a:t>
            </a:r>
          </a:p>
          <a:p>
            <a:pPr marL="0" indent="0">
              <a:buFont typeface="Arial" panose="020B0604020202020204" pitchFamily="34" charset="0"/>
              <a:buNone/>
            </a:pPr>
            <a:r>
              <a:rPr lang="sv-SE" dirty="0"/>
              <a:t>Köpt datorer med uppackad leverans</a:t>
            </a:r>
          </a:p>
          <a:p>
            <a:pPr marL="0" indent="0">
              <a:buFont typeface="Arial" panose="020B0604020202020204" pitchFamily="34" charset="0"/>
              <a:buNone/>
            </a:pPr>
            <a:r>
              <a:rPr lang="sv-SE" dirty="0"/>
              <a:t>Skickar tillbaka datorer i samma leverans</a:t>
            </a:r>
          </a:p>
          <a:p>
            <a:pPr marL="0" indent="0">
              <a:buFont typeface="Arial" panose="020B0604020202020204" pitchFamily="34" charset="0"/>
              <a:buNone/>
            </a:pPr>
            <a:r>
              <a:rPr lang="sv-SE" dirty="0"/>
              <a:t>Vi byter ut datorer och köper nya kablar samt tillbehör</a:t>
            </a:r>
          </a:p>
          <a:p>
            <a:pPr marL="0" indent="0">
              <a:buFont typeface="Arial" panose="020B0604020202020204" pitchFamily="34" charset="0"/>
              <a:buNone/>
            </a:pPr>
            <a:r>
              <a:rPr lang="sv-SE" dirty="0"/>
              <a:t>*Skärmar kom i kartong = </a:t>
            </a:r>
            <a:r>
              <a:rPr lang="sv-SE" b="1" dirty="0"/>
              <a:t>jätteproblem</a:t>
            </a:r>
          </a:p>
        </p:txBody>
      </p:sp>
      <p:sp>
        <p:nvSpPr>
          <p:cNvPr id="4" name="Slide Number Placeholder 3"/>
          <p:cNvSpPr>
            <a:spLocks noGrp="1"/>
          </p:cNvSpPr>
          <p:nvPr>
            <p:ph type="sldNum" sz="quarter" idx="5"/>
          </p:nvPr>
        </p:nvSpPr>
        <p:spPr/>
        <p:txBody>
          <a:bodyPr/>
          <a:lstStyle/>
          <a:p>
            <a:fld id="{8EB8C585-97D2-734D-B208-1B7E4E6CCB17}" type="slidenum">
              <a:rPr lang="en-GB" smtClean="0"/>
              <a:t>17</a:t>
            </a:fld>
            <a:endParaRPr lang="en-GB"/>
          </a:p>
        </p:txBody>
      </p:sp>
    </p:spTree>
    <p:extLst>
      <p:ext uri="{BB962C8B-B14F-4D97-AF65-F5344CB8AC3E}">
        <p14:creationId xmlns:p14="http://schemas.microsoft.com/office/powerpoint/2010/main" val="957680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sv-SE" sz="1200" dirty="0"/>
              <a:t>Samarbete inom och utanför Chalmers</a:t>
            </a:r>
          </a:p>
          <a:p>
            <a:pPr marL="457200" indent="-457200">
              <a:buFont typeface="Arial" panose="020B0604020202020204" pitchFamily="34" charset="0"/>
              <a:buChar char="•"/>
            </a:pPr>
            <a:r>
              <a:rPr lang="sv-SE" sz="1200" dirty="0"/>
              <a:t>Tydlig information kontinuerligt under arbetet till intressenter</a:t>
            </a:r>
          </a:p>
          <a:p>
            <a:pPr marL="457200" indent="-457200">
              <a:buFont typeface="Arial" panose="020B0604020202020204" pitchFamily="34" charset="0"/>
              <a:buChar char="•"/>
            </a:pPr>
            <a:r>
              <a:rPr lang="sv-SE" sz="1200" dirty="0"/>
              <a:t>Vara generös med tid</a:t>
            </a:r>
          </a:p>
          <a:p>
            <a:pPr marL="457200" indent="-457200">
              <a:buFont typeface="Arial" panose="020B0604020202020204" pitchFamily="34" charset="0"/>
              <a:buChar char="•"/>
            </a:pPr>
            <a:r>
              <a:rPr lang="sv-SE" sz="1200" dirty="0"/>
              <a:t>Uppföljningar med leverantör efter varje test för att möjliggöra feedback och </a:t>
            </a:r>
            <a:r>
              <a:rPr lang="sv-SE" sz="1200" dirty="0" err="1"/>
              <a:t>lärandem</a:t>
            </a:r>
            <a:endParaRPr lang="sv-SE" sz="1200" dirty="0"/>
          </a:p>
        </p:txBody>
      </p:sp>
      <p:sp>
        <p:nvSpPr>
          <p:cNvPr id="4" name="Slide Number Placeholder 3"/>
          <p:cNvSpPr>
            <a:spLocks noGrp="1"/>
          </p:cNvSpPr>
          <p:nvPr>
            <p:ph type="sldNum" sz="quarter" idx="5"/>
          </p:nvPr>
        </p:nvSpPr>
        <p:spPr/>
        <p:txBody>
          <a:bodyPr/>
          <a:lstStyle/>
          <a:p>
            <a:fld id="{8EB8C585-97D2-734D-B208-1B7E4E6CCB17}" type="slidenum">
              <a:rPr lang="en-GB" smtClean="0"/>
              <a:t>18</a:t>
            </a:fld>
            <a:endParaRPr lang="en-GB"/>
          </a:p>
        </p:txBody>
      </p:sp>
    </p:spTree>
    <p:extLst>
      <p:ext uri="{BB962C8B-B14F-4D97-AF65-F5344CB8AC3E}">
        <p14:creationId xmlns:p14="http://schemas.microsoft.com/office/powerpoint/2010/main" val="2759628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Självklart är vi inte nöjda med det här utan vi vill mer! </a:t>
            </a:r>
          </a:p>
          <a:p>
            <a:r>
              <a:rPr lang="sv-SE" dirty="0"/>
              <a:t>Ett helhetsansvar genererar en lägre kostnad och vi säkerställer att hållbarhet ingår i det vanliga arbetet</a:t>
            </a:r>
          </a:p>
          <a:p>
            <a:r>
              <a:rPr lang="sv-SE" dirty="0"/>
              <a:t>Den största vinsten är när vi hanterar andra </a:t>
            </a:r>
          </a:p>
          <a:p>
            <a:endParaRPr lang="sv-SE" dirty="0"/>
          </a:p>
          <a:p>
            <a:r>
              <a:rPr lang="sv-SE" dirty="0"/>
              <a:t>Vi önskar att  kunna välja bort strömkabel från tillverkare (inte bara att den tas bort och hamnar på annat ställe utan att den inte ens tillverkas</a:t>
            </a:r>
          </a:p>
          <a:p>
            <a:r>
              <a:rPr lang="sv-SE" dirty="0"/>
              <a:t>Möjlighet att välja bort skärmkablar</a:t>
            </a:r>
          </a:p>
          <a:p>
            <a:endParaRPr lang="sv-SE" dirty="0"/>
          </a:p>
          <a:p>
            <a:endParaRPr lang="sv-SE" dirty="0"/>
          </a:p>
        </p:txBody>
      </p:sp>
      <p:sp>
        <p:nvSpPr>
          <p:cNvPr id="4" name="Slide Number Placeholder 3"/>
          <p:cNvSpPr>
            <a:spLocks noGrp="1"/>
          </p:cNvSpPr>
          <p:nvPr>
            <p:ph type="sldNum" sz="quarter" idx="5"/>
          </p:nvPr>
        </p:nvSpPr>
        <p:spPr/>
        <p:txBody>
          <a:bodyPr/>
          <a:lstStyle/>
          <a:p>
            <a:fld id="{8EB8C585-97D2-734D-B208-1B7E4E6CCB17}" type="slidenum">
              <a:rPr lang="en-GB" smtClean="0"/>
              <a:t>19</a:t>
            </a:fld>
            <a:endParaRPr lang="en-GB"/>
          </a:p>
        </p:txBody>
      </p:sp>
    </p:spTree>
    <p:extLst>
      <p:ext uri="{BB962C8B-B14F-4D97-AF65-F5344CB8AC3E}">
        <p14:creationId xmlns:p14="http://schemas.microsoft.com/office/powerpoint/2010/main" val="1875789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Resan till Kina och bakgrunden till vår upphandling, vi som jobbar med upphandling/hållbarhet inom IT på Chalmers, glasögon</a:t>
            </a:r>
          </a:p>
          <a:p>
            <a:endParaRPr lang="sv-SE" dirty="0"/>
          </a:p>
        </p:txBody>
      </p:sp>
      <p:sp>
        <p:nvSpPr>
          <p:cNvPr id="4" name="Slide Number Placeholder 3"/>
          <p:cNvSpPr>
            <a:spLocks noGrp="1"/>
          </p:cNvSpPr>
          <p:nvPr>
            <p:ph type="sldNum" sz="quarter" idx="5"/>
          </p:nvPr>
        </p:nvSpPr>
        <p:spPr/>
        <p:txBody>
          <a:bodyPr/>
          <a:lstStyle/>
          <a:p>
            <a:fld id="{8EB8C585-97D2-734D-B208-1B7E4E6CCB17}" type="slidenum">
              <a:rPr lang="en-GB" smtClean="0"/>
              <a:t>2</a:t>
            </a:fld>
            <a:endParaRPr lang="en-GB"/>
          </a:p>
        </p:txBody>
      </p:sp>
    </p:spTree>
    <p:extLst>
      <p:ext uri="{BB962C8B-B14F-4D97-AF65-F5344CB8AC3E}">
        <p14:creationId xmlns:p14="http://schemas.microsoft.com/office/powerpoint/2010/main" val="1056319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är hoppas jag få inspirera er med några nycklar som varit hjälpsamma för oss! Och framförallt vill jag veta mer om vad ni gör och vi kan få fler tips och idéer</a:t>
            </a:r>
          </a:p>
          <a:p>
            <a:endParaRPr lang="sv-SE" dirty="0"/>
          </a:p>
          <a:p>
            <a:r>
              <a:rPr lang="sv-SE" dirty="0"/>
              <a:t>Och sammanfatta hur ni kan ta nästa steg och framförallt våga testa på något nytt</a:t>
            </a:r>
          </a:p>
        </p:txBody>
      </p:sp>
      <p:sp>
        <p:nvSpPr>
          <p:cNvPr id="4" name="Slide Number Placeholder 3"/>
          <p:cNvSpPr>
            <a:spLocks noGrp="1"/>
          </p:cNvSpPr>
          <p:nvPr>
            <p:ph type="sldNum" sz="quarter" idx="5"/>
          </p:nvPr>
        </p:nvSpPr>
        <p:spPr/>
        <p:txBody>
          <a:bodyPr/>
          <a:lstStyle/>
          <a:p>
            <a:fld id="{8EB8C585-97D2-734D-B208-1B7E4E6CCB17}" type="slidenum">
              <a:rPr lang="en-GB" smtClean="0"/>
              <a:t>20</a:t>
            </a:fld>
            <a:endParaRPr lang="en-GB"/>
          </a:p>
        </p:txBody>
      </p:sp>
    </p:spTree>
    <p:extLst>
      <p:ext uri="{BB962C8B-B14F-4D97-AF65-F5344CB8AC3E}">
        <p14:creationId xmlns:p14="http://schemas.microsoft.com/office/powerpoint/2010/main" val="4060691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1. Ta fram en målbild - var vill vi?</a:t>
            </a:r>
          </a:p>
          <a:p>
            <a:r>
              <a:rPr lang="sv-SE" dirty="0"/>
              <a:t>Chalmers -för en hållbar framtid!</a:t>
            </a:r>
          </a:p>
          <a:p>
            <a:r>
              <a:rPr lang="sv-SE" dirty="0"/>
              <a:t>Hur lever vi upp till den? Vad har vi för möjligheter? Vad behöver vi hjälp med?</a:t>
            </a:r>
          </a:p>
          <a:p>
            <a:endParaRPr lang="sv-SE" dirty="0"/>
          </a:p>
          <a:p>
            <a:r>
              <a:rPr lang="sv-SE" dirty="0"/>
              <a:t>Vi har det IT som ett prioriterat område viktigt att vi jobbar med hur vi upphandlar fick fokus på hållbarhet</a:t>
            </a:r>
          </a:p>
          <a:p>
            <a:endParaRPr lang="sv-SE" dirty="0"/>
          </a:p>
        </p:txBody>
      </p:sp>
      <p:sp>
        <p:nvSpPr>
          <p:cNvPr id="4" name="Slide Number Placeholder 3"/>
          <p:cNvSpPr>
            <a:spLocks noGrp="1"/>
          </p:cNvSpPr>
          <p:nvPr>
            <p:ph type="sldNum" sz="quarter" idx="5"/>
          </p:nvPr>
        </p:nvSpPr>
        <p:spPr/>
        <p:txBody>
          <a:bodyPr/>
          <a:lstStyle/>
          <a:p>
            <a:fld id="{8EB8C585-97D2-734D-B208-1B7E4E6CCB17}" type="slidenum">
              <a:rPr lang="en-GB" smtClean="0"/>
              <a:t>21</a:t>
            </a:fld>
            <a:endParaRPr lang="en-GB"/>
          </a:p>
        </p:txBody>
      </p:sp>
    </p:spTree>
    <p:extLst>
      <p:ext uri="{BB962C8B-B14F-4D97-AF65-F5344CB8AC3E}">
        <p14:creationId xmlns:p14="http://schemas.microsoft.com/office/powerpoint/2010/main" val="323876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Ställ krav på en aktiv leverantör, märke osv</a:t>
            </a:r>
          </a:p>
          <a:p>
            <a:r>
              <a:rPr lang="sv-SE" dirty="0"/>
              <a:t>Jobbar ni mot samma mål blir lösningen enklare att uppnå</a:t>
            </a:r>
          </a:p>
          <a:p>
            <a:r>
              <a:rPr lang="sv-SE" dirty="0"/>
              <a:t>Utnyttja att ni kan olika saker och ställ frågan samt </a:t>
            </a:r>
          </a:p>
          <a:p>
            <a:r>
              <a:rPr lang="sv-SE" dirty="0"/>
              <a:t>Ställ krav på att träffa leverantör och tillverkares hållbarhetsproffs</a:t>
            </a:r>
          </a:p>
          <a:p>
            <a:endParaRPr lang="sv-SE" dirty="0"/>
          </a:p>
          <a:p>
            <a:r>
              <a:rPr lang="sv-SE" dirty="0"/>
              <a:t>Jobba smart, använd det som redan finns</a:t>
            </a:r>
          </a:p>
          <a:p>
            <a:r>
              <a:rPr lang="sv-SE" b="1" dirty="0"/>
              <a:t>Använd certifieringar och märkningar ex TCO </a:t>
            </a:r>
            <a:r>
              <a:rPr lang="sv-SE" b="1" dirty="0" err="1"/>
              <a:t>certified</a:t>
            </a:r>
            <a:endParaRPr lang="sv-SE" b="1" dirty="0"/>
          </a:p>
          <a:p>
            <a:r>
              <a:rPr lang="sv-SE" dirty="0"/>
              <a:t>Uppföljning sker utan att det tar någon längre tid</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Att jobba effektivt är att jobba smartare</a:t>
            </a:r>
          </a:p>
          <a:p>
            <a:r>
              <a:rPr lang="sv-SE" sz="1200" dirty="0"/>
              <a:t>Att jobba processorienterat är att hitta ineffektiva arbetssätt och effektivisera dessa</a:t>
            </a:r>
          </a:p>
          <a:p>
            <a:endParaRPr lang="sv-SE" sz="1200" dirty="0"/>
          </a:p>
          <a:p>
            <a:r>
              <a:rPr lang="sv-SE" sz="1200" b="1" dirty="0"/>
              <a:t>Jobba ihop ex miljö/inköp/ITA Chalmers/Atea mot tillverkare Chalmers/Atea/tillverkare ställa krav och samarbeta!</a:t>
            </a:r>
            <a:endParaRPr lang="sv-SE" b="1" dirty="0"/>
          </a:p>
          <a:p>
            <a:endParaRPr lang="sv-SE" dirty="0"/>
          </a:p>
        </p:txBody>
      </p:sp>
      <p:sp>
        <p:nvSpPr>
          <p:cNvPr id="4" name="Slide Number Placeholder 3"/>
          <p:cNvSpPr>
            <a:spLocks noGrp="1"/>
          </p:cNvSpPr>
          <p:nvPr>
            <p:ph type="sldNum" sz="quarter" idx="5"/>
          </p:nvPr>
        </p:nvSpPr>
        <p:spPr/>
        <p:txBody>
          <a:bodyPr/>
          <a:lstStyle/>
          <a:p>
            <a:fld id="{8EB8C585-97D2-734D-B208-1B7E4E6CCB17}" type="slidenum">
              <a:rPr lang="en-GB" smtClean="0"/>
              <a:t>22</a:t>
            </a:fld>
            <a:endParaRPr lang="en-GB"/>
          </a:p>
        </p:txBody>
      </p:sp>
    </p:spTree>
    <p:extLst>
      <p:ext uri="{BB962C8B-B14F-4D97-AF65-F5344CB8AC3E}">
        <p14:creationId xmlns:p14="http://schemas.microsoft.com/office/powerpoint/2010/main" val="982646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Det viktigaste är att göra något</a:t>
            </a:r>
          </a:p>
          <a:p>
            <a:r>
              <a:rPr lang="sv-SE" dirty="0"/>
              <a:t>Om det så är att undvika att köpa en produkt.</a:t>
            </a:r>
          </a:p>
          <a:p>
            <a:r>
              <a:rPr lang="sv-SE" dirty="0"/>
              <a:t>Och när det gäller miljö och hållbarhet finns det många rätt och fel, det viktiga är att vi vågar att testa nya saker och lär oss under vägen.</a:t>
            </a:r>
          </a:p>
        </p:txBody>
      </p:sp>
      <p:sp>
        <p:nvSpPr>
          <p:cNvPr id="4" name="Slide Number Placeholder 3"/>
          <p:cNvSpPr>
            <a:spLocks noGrp="1"/>
          </p:cNvSpPr>
          <p:nvPr>
            <p:ph type="sldNum" sz="quarter" idx="5"/>
          </p:nvPr>
        </p:nvSpPr>
        <p:spPr/>
        <p:txBody>
          <a:bodyPr/>
          <a:lstStyle/>
          <a:p>
            <a:fld id="{8EB8C585-97D2-734D-B208-1B7E4E6CCB17}" type="slidenum">
              <a:rPr lang="en-GB" smtClean="0"/>
              <a:t>23</a:t>
            </a:fld>
            <a:endParaRPr lang="en-GB"/>
          </a:p>
        </p:txBody>
      </p:sp>
    </p:spTree>
    <p:extLst>
      <p:ext uri="{BB962C8B-B14F-4D97-AF65-F5344CB8AC3E}">
        <p14:creationId xmlns:p14="http://schemas.microsoft.com/office/powerpoint/2010/main" val="2735800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8EB8C585-97D2-734D-B208-1B7E4E6CCB17}" type="slidenum">
              <a:rPr lang="en-GB" smtClean="0"/>
              <a:t>24</a:t>
            </a:fld>
            <a:endParaRPr lang="en-GB"/>
          </a:p>
        </p:txBody>
      </p:sp>
    </p:spTree>
    <p:extLst>
      <p:ext uri="{BB962C8B-B14F-4D97-AF65-F5344CB8AC3E}">
        <p14:creationId xmlns:p14="http://schemas.microsoft.com/office/powerpoint/2010/main" val="2831206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Vi behöver fokusera på målen och vad vi kan förändra där mål 12 är vårt fokus.</a:t>
            </a:r>
          </a:p>
          <a:p>
            <a:r>
              <a:rPr lang="sv-SE" dirty="0"/>
              <a:t>Den största insatsen gör man genom att förlänga användandet av produkterna!</a:t>
            </a:r>
          </a:p>
          <a:p>
            <a:endParaRPr lang="sv-SE" dirty="0"/>
          </a:p>
          <a:p>
            <a:r>
              <a:rPr lang="sv-SE" b="1" dirty="0"/>
              <a:t>Byt bild till mindre </a:t>
            </a:r>
            <a:r>
              <a:rPr lang="sv-SE" b="1" dirty="0" err="1"/>
              <a:t>pixlig</a:t>
            </a:r>
            <a:endParaRPr lang="sv-SE" b="1" dirty="0"/>
          </a:p>
        </p:txBody>
      </p:sp>
      <p:sp>
        <p:nvSpPr>
          <p:cNvPr id="4" name="Slide Number Placeholder 3"/>
          <p:cNvSpPr>
            <a:spLocks noGrp="1"/>
          </p:cNvSpPr>
          <p:nvPr>
            <p:ph type="sldNum" sz="quarter" idx="5"/>
          </p:nvPr>
        </p:nvSpPr>
        <p:spPr/>
        <p:txBody>
          <a:bodyPr/>
          <a:lstStyle/>
          <a:p>
            <a:fld id="{8EB8C585-97D2-734D-B208-1B7E4E6CCB17}" type="slidenum">
              <a:rPr lang="en-GB" smtClean="0"/>
              <a:t>3</a:t>
            </a:fld>
            <a:endParaRPr lang="en-GB"/>
          </a:p>
        </p:txBody>
      </p:sp>
    </p:spTree>
    <p:extLst>
      <p:ext uri="{BB962C8B-B14F-4D97-AF65-F5344CB8AC3E}">
        <p14:creationId xmlns:p14="http://schemas.microsoft.com/office/powerpoint/2010/main" val="1081950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Följ upp känslan från resan hur vi kom hem vi tänkte såhär:</a:t>
            </a:r>
          </a:p>
          <a:p>
            <a:r>
              <a:rPr lang="sv-SE" dirty="0"/>
              <a:t>Vi vill stödja visionen, hur? Vi skriver in hållbarhet (inte som en separat del) utan som en självklarhet överallt.</a:t>
            </a:r>
          </a:p>
          <a:p>
            <a:pPr algn="l"/>
            <a:r>
              <a:rPr lang="sv-SE" dirty="0"/>
              <a:t>Vi vill ha en leverantör som samarbetar med oss att hitta bästa affären från flera perspektiv; hållbarhet, underhåll, process, kvalitét och teknik</a:t>
            </a:r>
          </a:p>
          <a:p>
            <a:endParaRPr lang="sv-SE" dirty="0"/>
          </a:p>
          <a:p>
            <a:r>
              <a:rPr lang="sv-SE" dirty="0"/>
              <a:t>Vi kan lägga extra viktning på hållbarhet = genererar att vi får kvalitét</a:t>
            </a:r>
          </a:p>
          <a:p>
            <a:r>
              <a:rPr lang="sv-SE" dirty="0"/>
              <a:t>VI kan kräva att leverantören har kompetens inom hållbarhet, teknik och inköp/leveransprocess</a:t>
            </a:r>
          </a:p>
          <a:p>
            <a:r>
              <a:rPr lang="sv-SE" dirty="0"/>
              <a:t>Vi kan jobba med certifieringar –då följs informationen upp per automatik</a:t>
            </a:r>
          </a:p>
          <a:p>
            <a:endParaRPr lang="sv-SE" dirty="0"/>
          </a:p>
          <a:p>
            <a:pPr algn="l"/>
            <a:r>
              <a:rPr lang="sv-SE" dirty="0"/>
              <a:t>Kan inte ställa krav som kräver mycket uppföljning (resurser saknas)</a:t>
            </a:r>
          </a:p>
          <a:p>
            <a:pPr algn="l"/>
            <a:r>
              <a:rPr lang="sv-SE" dirty="0"/>
              <a:t>Kan inte utesluta leverantörer, alla måste ha chansen</a:t>
            </a:r>
          </a:p>
          <a:p>
            <a:pPr algn="l"/>
            <a:r>
              <a:rPr lang="sv-SE" dirty="0"/>
              <a:t>Kan inte ställa krav som omöjliggör att ha en fungerande vardag, vi är först och främst en IT-avdelning</a:t>
            </a:r>
          </a:p>
          <a:p>
            <a:endParaRPr lang="sv-SE" dirty="0"/>
          </a:p>
        </p:txBody>
      </p:sp>
      <p:sp>
        <p:nvSpPr>
          <p:cNvPr id="4" name="Slide Number Placeholder 3"/>
          <p:cNvSpPr>
            <a:spLocks noGrp="1"/>
          </p:cNvSpPr>
          <p:nvPr>
            <p:ph type="sldNum" sz="quarter" idx="5"/>
          </p:nvPr>
        </p:nvSpPr>
        <p:spPr/>
        <p:txBody>
          <a:bodyPr/>
          <a:lstStyle/>
          <a:p>
            <a:fld id="{8EB8C585-97D2-734D-B208-1B7E4E6CCB17}" type="slidenum">
              <a:rPr lang="en-GB" smtClean="0"/>
              <a:t>4</a:t>
            </a:fld>
            <a:endParaRPr lang="en-GB"/>
          </a:p>
        </p:txBody>
      </p:sp>
    </p:spTree>
    <p:extLst>
      <p:ext uri="{BB962C8B-B14F-4D97-AF65-F5344CB8AC3E}">
        <p14:creationId xmlns:p14="http://schemas.microsoft.com/office/powerpoint/2010/main" val="143500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8EB8C585-97D2-734D-B208-1B7E4E6CCB17}" type="slidenum">
              <a:rPr lang="en-GB" smtClean="0"/>
              <a:t>5</a:t>
            </a:fld>
            <a:endParaRPr lang="en-GB"/>
          </a:p>
        </p:txBody>
      </p:sp>
    </p:spTree>
    <p:extLst>
      <p:ext uri="{BB962C8B-B14F-4D97-AF65-F5344CB8AC3E}">
        <p14:creationId xmlns:p14="http://schemas.microsoft.com/office/powerpoint/2010/main" val="1912148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Färre produkter, genererar färre berg med tillbehör som aldrig används</a:t>
            </a:r>
          </a:p>
          <a:p>
            <a:r>
              <a:rPr lang="sv-SE" dirty="0"/>
              <a:t>Vi behöver de se över mängden datorer</a:t>
            </a:r>
          </a:p>
          <a:p>
            <a:r>
              <a:rPr lang="sv-SE" dirty="0"/>
              <a:t>Standardisera tillbehör</a:t>
            </a:r>
          </a:p>
          <a:p>
            <a:r>
              <a:rPr lang="sv-SE" dirty="0"/>
              <a:t>På vilka delar kan man </a:t>
            </a:r>
            <a:r>
              <a:rPr lang="sv-SE" dirty="0" err="1"/>
              <a:t>kravställa</a:t>
            </a:r>
            <a:r>
              <a:rPr lang="sv-SE" dirty="0"/>
              <a:t> certifieringar? </a:t>
            </a:r>
            <a:br>
              <a:rPr lang="sv-SE" dirty="0"/>
            </a:br>
            <a:r>
              <a:rPr lang="sv-SE" dirty="0"/>
              <a:t>Kan vi </a:t>
            </a:r>
            <a:r>
              <a:rPr lang="sv-SE" dirty="0" err="1"/>
              <a:t>kravställa</a:t>
            </a:r>
            <a:r>
              <a:rPr lang="sv-SE" dirty="0"/>
              <a:t> tillbehör? Kan vi undvika att köpa tillbehör? Kan vi återanvända tillbehör?</a:t>
            </a:r>
          </a:p>
          <a:p>
            <a:endParaRPr lang="sv-SE" dirty="0"/>
          </a:p>
          <a:p>
            <a:endParaRPr lang="sv-SE" dirty="0"/>
          </a:p>
        </p:txBody>
      </p:sp>
      <p:sp>
        <p:nvSpPr>
          <p:cNvPr id="4" name="Slide Number Placeholder 3"/>
          <p:cNvSpPr>
            <a:spLocks noGrp="1"/>
          </p:cNvSpPr>
          <p:nvPr>
            <p:ph type="sldNum" sz="quarter" idx="5"/>
          </p:nvPr>
        </p:nvSpPr>
        <p:spPr/>
        <p:txBody>
          <a:bodyPr/>
          <a:lstStyle/>
          <a:p>
            <a:fld id="{8EB8C585-97D2-734D-B208-1B7E4E6CCB17}" type="slidenum">
              <a:rPr lang="en-GB" smtClean="0"/>
              <a:t>6</a:t>
            </a:fld>
            <a:endParaRPr lang="en-GB"/>
          </a:p>
        </p:txBody>
      </p:sp>
    </p:spTree>
    <p:extLst>
      <p:ext uri="{BB962C8B-B14F-4D97-AF65-F5344CB8AC3E}">
        <p14:creationId xmlns:p14="http://schemas.microsoft.com/office/powerpoint/2010/main" val="1156315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8EB8C585-97D2-734D-B208-1B7E4E6CCB17}" type="slidenum">
              <a:rPr lang="en-GB" smtClean="0"/>
              <a:t>7</a:t>
            </a:fld>
            <a:endParaRPr lang="en-GB"/>
          </a:p>
        </p:txBody>
      </p:sp>
    </p:spTree>
    <p:extLst>
      <p:ext uri="{BB962C8B-B14F-4D97-AF65-F5344CB8AC3E}">
        <p14:creationId xmlns:p14="http://schemas.microsoft.com/office/powerpoint/2010/main" val="1002315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8EB8C585-97D2-734D-B208-1B7E4E6CCB17}" type="slidenum">
              <a:rPr lang="en-GB" smtClean="0"/>
              <a:t>8</a:t>
            </a:fld>
            <a:endParaRPr lang="en-GB"/>
          </a:p>
        </p:txBody>
      </p:sp>
    </p:spTree>
    <p:extLst>
      <p:ext uri="{BB962C8B-B14F-4D97-AF65-F5344CB8AC3E}">
        <p14:creationId xmlns:p14="http://schemas.microsoft.com/office/powerpoint/2010/main" val="3525603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Prata om arbetet med maskindatabasen, förenklar installation och minskar </a:t>
            </a:r>
          </a:p>
        </p:txBody>
      </p:sp>
      <p:sp>
        <p:nvSpPr>
          <p:cNvPr id="4" name="Slide Number Placeholder 3"/>
          <p:cNvSpPr>
            <a:spLocks noGrp="1"/>
          </p:cNvSpPr>
          <p:nvPr>
            <p:ph type="sldNum" sz="quarter" idx="5"/>
          </p:nvPr>
        </p:nvSpPr>
        <p:spPr/>
        <p:txBody>
          <a:bodyPr/>
          <a:lstStyle/>
          <a:p>
            <a:fld id="{8EB8C585-97D2-734D-B208-1B7E4E6CCB17}" type="slidenum">
              <a:rPr lang="en-GB" smtClean="0"/>
              <a:t>9</a:t>
            </a:fld>
            <a:endParaRPr lang="en-GB"/>
          </a:p>
        </p:txBody>
      </p:sp>
    </p:spTree>
    <p:extLst>
      <p:ext uri="{BB962C8B-B14F-4D97-AF65-F5344CB8AC3E}">
        <p14:creationId xmlns:p14="http://schemas.microsoft.com/office/powerpoint/2010/main" val="2417947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bin"/><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ext Placeholder 5"/>
          <p:cNvSpPr>
            <a:spLocks noGrp="1"/>
          </p:cNvSpPr>
          <p:nvPr>
            <p:ph type="body" sz="quarter" idx="11" hasCustomPrompt="1"/>
          </p:nvPr>
        </p:nvSpPr>
        <p:spPr>
          <a:xfrm>
            <a:off x="406439" y="1523571"/>
            <a:ext cx="6334835" cy="1164161"/>
          </a:xfrm>
          <a:prstGeom prst="rect">
            <a:avLst/>
          </a:prstGeom>
        </p:spPr>
        <p:txBody>
          <a:bodyPr vert="horz"/>
          <a:lstStyle>
            <a:lvl1pPr marL="0" indent="0">
              <a:lnSpc>
                <a:spcPct val="80000"/>
              </a:lnSpc>
              <a:buNone/>
              <a:defRPr sz="4000" b="1" cap="all" spc="-100" baseline="0">
                <a:solidFill>
                  <a:schemeClr val="tx1"/>
                </a:solidFill>
                <a:latin typeface="Arial" charset="0"/>
                <a:ea typeface="Arial" charset="0"/>
                <a:cs typeface="Arial" charset="0"/>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sv-SE" dirty="0"/>
              <a:t>Skriv din rubrik här</a:t>
            </a:r>
          </a:p>
        </p:txBody>
      </p:sp>
      <p:sp>
        <p:nvSpPr>
          <p:cNvPr id="5" name="Text Placeholder 3"/>
          <p:cNvSpPr>
            <a:spLocks noGrp="1"/>
          </p:cNvSpPr>
          <p:nvPr>
            <p:ph type="body" sz="quarter" idx="10" hasCustomPrompt="1"/>
          </p:nvPr>
        </p:nvSpPr>
        <p:spPr>
          <a:xfrm>
            <a:off x="406439" y="2734594"/>
            <a:ext cx="5005388" cy="429192"/>
          </a:xfrm>
          <a:prstGeom prst="rect">
            <a:avLst/>
          </a:prstGeom>
        </p:spPr>
        <p:txBody>
          <a:bodyPr vert="horz"/>
          <a:lstStyle>
            <a:lvl1pPr marL="0" indent="0">
              <a:buFontTx/>
              <a:buNone/>
              <a:defRPr sz="1800" cap="all" baseline="0">
                <a:solidFill>
                  <a:schemeClr val="tx1"/>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Här kan du skriva underrubrik</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utvinjett">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grö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06439" y="1523571"/>
            <a:ext cx="6334835" cy="1164161"/>
          </a:xfrm>
          <a:prstGeom prst="rect">
            <a:avLst/>
          </a:prstGeom>
        </p:spPr>
        <p:txBody>
          <a:bodyPr vert="horz"/>
          <a:lstStyle>
            <a:lvl1pPr marL="0" indent="0">
              <a:lnSpc>
                <a:spcPct val="80000"/>
              </a:lnSpc>
              <a:buNone/>
              <a:defRPr sz="4000" b="1" cap="all" spc="-100" baseline="0">
                <a:solidFill>
                  <a:schemeClr val="bg1"/>
                </a:solidFill>
                <a:latin typeface="Arial" charset="0"/>
                <a:ea typeface="Arial" charset="0"/>
                <a:cs typeface="Arial" charset="0"/>
              </a:defRPr>
            </a:lvl1pPr>
            <a:lvl2pPr marL="457200" indent="0">
              <a:buNone/>
              <a:defRPr sz="4000" b="1"/>
            </a:lvl2pPr>
            <a:lvl3pPr marL="914400" indent="0">
              <a:buNone/>
              <a:defRPr sz="4000" b="1"/>
            </a:lvl3pPr>
            <a:lvl4pPr marL="1371600" indent="0">
              <a:buNone/>
              <a:defRPr sz="4000" b="1"/>
            </a:lvl4pPr>
            <a:lvl5pPr marL="1828800" indent="0">
              <a:buNone/>
              <a:defRPr sz="4000" b="1"/>
            </a:lvl5pPr>
          </a:lstStyle>
          <a:p>
            <a:pPr lvl="0"/>
            <a:r>
              <a:rPr lang="sv-SE" dirty="0"/>
              <a:t>Skriv din rubrik här</a:t>
            </a:r>
          </a:p>
        </p:txBody>
      </p:sp>
      <p:sp>
        <p:nvSpPr>
          <p:cNvPr id="7" name="Text Placeholder 3"/>
          <p:cNvSpPr>
            <a:spLocks noGrp="1"/>
          </p:cNvSpPr>
          <p:nvPr>
            <p:ph type="body" sz="quarter" idx="10" hasCustomPrompt="1"/>
          </p:nvPr>
        </p:nvSpPr>
        <p:spPr>
          <a:xfrm>
            <a:off x="406439" y="2734594"/>
            <a:ext cx="5005388" cy="429192"/>
          </a:xfrm>
          <a:prstGeom prst="rect">
            <a:avLst/>
          </a:prstGeom>
        </p:spPr>
        <p:txBody>
          <a:bodyPr vert="horz"/>
          <a:lstStyle>
            <a:lvl1pPr marL="0" indent="0">
              <a:buFontTx/>
              <a:buNone/>
              <a:defRPr sz="1800" cap="all" baseline="0">
                <a:solidFill>
                  <a:schemeClr val="bg1"/>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a:t>Här kan du skriva underrubrik</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unktlista en kolumn grön">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468890" y="4935625"/>
            <a:ext cx="2133600" cy="207875"/>
          </a:xfrm>
          <a:prstGeom prst="rect">
            <a:avLst/>
          </a:prstGeom>
        </p:spPr>
        <p:txBody>
          <a:bodyPr/>
          <a:lstStyle>
            <a:lvl1pPr>
              <a:defRPr sz="600" baseline="0">
                <a:solidFill>
                  <a:schemeClr val="bg1"/>
                </a:solidFill>
              </a:defRPr>
            </a:lvl1pPr>
          </a:lstStyle>
          <a:p>
            <a:fld id="{A973BA84-5EA3-BF43-8DBB-515E35D13A37}" type="datetime1">
              <a:rPr lang="sv-SE" smtClean="0"/>
              <a:t>2019-08-20</a:t>
            </a:fld>
            <a:endParaRPr lang="sv-SE" dirty="0"/>
          </a:p>
        </p:txBody>
      </p:sp>
      <p:sp>
        <p:nvSpPr>
          <p:cNvPr id="8" name="Footer Placeholder 4"/>
          <p:cNvSpPr>
            <a:spLocks noGrp="1"/>
          </p:cNvSpPr>
          <p:nvPr>
            <p:ph type="ftr" sz="quarter" idx="11"/>
          </p:nvPr>
        </p:nvSpPr>
        <p:spPr>
          <a:xfrm>
            <a:off x="3124200" y="4935625"/>
            <a:ext cx="2895600" cy="207875"/>
          </a:xfrm>
          <a:prstGeom prst="rect">
            <a:avLst/>
          </a:prstGeom>
        </p:spPr>
        <p:txBody>
          <a:bodyPr/>
          <a:lstStyle>
            <a:lvl1pPr algn="ctr">
              <a:defRPr sz="600" baseline="0">
                <a:solidFill>
                  <a:srgbClr val="FFFFFF"/>
                </a:solidFill>
              </a:defRPr>
            </a:lvl1pPr>
          </a:lstStyle>
          <a:p>
            <a:r>
              <a:rPr lang="sv-SE"/>
              <a:t>Chalmers tekniska högskola</a:t>
            </a:r>
            <a:endParaRPr lang="sv-SE" dirty="0"/>
          </a:p>
        </p:txBody>
      </p:sp>
      <p:sp>
        <p:nvSpPr>
          <p:cNvPr id="9" name="Slide Number Placeholder 5"/>
          <p:cNvSpPr>
            <a:spLocks noGrp="1"/>
          </p:cNvSpPr>
          <p:nvPr>
            <p:ph type="sldNum" sz="quarter" idx="12"/>
          </p:nvPr>
        </p:nvSpPr>
        <p:spPr>
          <a:xfrm>
            <a:off x="6553200" y="4935625"/>
            <a:ext cx="2133600" cy="207875"/>
          </a:xfrm>
          <a:prstGeom prst="rect">
            <a:avLst/>
          </a:prstGeom>
        </p:spPr>
        <p:txBody>
          <a:bodyPr/>
          <a:lstStyle>
            <a:lvl1pPr algn="r">
              <a:defRPr sz="600" baseline="0">
                <a:solidFill>
                  <a:schemeClr val="bg1"/>
                </a:solidFill>
              </a:defRPr>
            </a:lvl1pPr>
          </a:lstStyle>
          <a:p>
            <a:fld id="{344E8EA3-C3DD-5544-8A1C-EA00A1673D37}" type="slidenum">
              <a:rPr lang="sv-SE" smtClean="0"/>
              <a:pPr/>
              <a:t>‹#›</a:t>
            </a:fld>
            <a:endParaRPr lang="sv-SE" dirty="0"/>
          </a:p>
        </p:txBody>
      </p:sp>
      <p:sp>
        <p:nvSpPr>
          <p:cNvPr id="6" name="Title 1"/>
          <p:cNvSpPr>
            <a:spLocks noGrp="1"/>
          </p:cNvSpPr>
          <p:nvPr>
            <p:ph type="title" hasCustomPrompt="1"/>
          </p:nvPr>
        </p:nvSpPr>
        <p:spPr>
          <a:xfrm>
            <a:off x="468890" y="614003"/>
            <a:ext cx="8217910" cy="668387"/>
          </a:xfrm>
          <a:prstGeom prst="rect">
            <a:avLst/>
          </a:prstGeom>
        </p:spPr>
        <p:txBody>
          <a:bodyPr>
            <a:normAutofit/>
          </a:bodyPr>
          <a:lstStyle>
            <a:lvl1pPr>
              <a:lnSpc>
                <a:spcPts val="3900"/>
              </a:lnSpc>
              <a:defRPr sz="3600" b="1" kern="900" cap="all" spc="-150" baseline="0">
                <a:solidFill>
                  <a:schemeClr val="bg1"/>
                </a:solidFill>
              </a:defRPr>
            </a:lvl1pPr>
          </a:lstStyle>
          <a:p>
            <a:r>
              <a:rPr lang="sv-SE" noProof="0" dirty="0"/>
              <a:t>Här lägger du in din rubrik</a:t>
            </a:r>
          </a:p>
        </p:txBody>
      </p:sp>
      <p:sp>
        <p:nvSpPr>
          <p:cNvPr id="10" name="Content Placeholder 2"/>
          <p:cNvSpPr>
            <a:spLocks noGrp="1"/>
          </p:cNvSpPr>
          <p:nvPr>
            <p:ph idx="1" hasCustomPrompt="1"/>
          </p:nvPr>
        </p:nvSpPr>
        <p:spPr>
          <a:xfrm>
            <a:off x="468890" y="1282390"/>
            <a:ext cx="8217910" cy="3480241"/>
          </a:xfrm>
          <a:prstGeom prst="rect">
            <a:avLst/>
          </a:prstGeom>
        </p:spPr>
        <p:txBody>
          <a:bodyPr/>
          <a:lstStyle>
            <a:lvl1pPr>
              <a:defRPr sz="2600" baseline="0">
                <a:solidFill>
                  <a:schemeClr val="bg1"/>
                </a:solidFill>
              </a:defRPr>
            </a:lvl1pPr>
            <a:lvl2pPr>
              <a:defRPr sz="2200" baseline="0">
                <a:solidFill>
                  <a:schemeClr val="bg1"/>
                </a:solidFill>
              </a:defRPr>
            </a:lvl2pPr>
            <a:lvl3pPr>
              <a:defRPr sz="1800" baseline="0">
                <a:solidFill>
                  <a:schemeClr val="bg1"/>
                </a:solidFill>
              </a:defRPr>
            </a:lvl3pPr>
            <a:lvl4pPr>
              <a:defRPr sz="1600" baseline="0">
                <a:solidFill>
                  <a:schemeClr val="bg1"/>
                </a:solidFill>
              </a:defRPr>
            </a:lvl4pPr>
            <a:lvl5pPr>
              <a:defRPr sz="1400" baseline="0">
                <a:solidFill>
                  <a:schemeClr val="bg1"/>
                </a:solidFill>
              </a:defRPr>
            </a:lvl5pPr>
            <a:lvl6pPr>
              <a:defRPr sz="1100" baseline="0">
                <a:solidFill>
                  <a:schemeClr val="bg1"/>
                </a:solidFill>
              </a:defRPr>
            </a:lvl6pPr>
          </a:lstStyle>
          <a:p>
            <a:pPr lvl="0"/>
            <a:r>
              <a:rPr lang="sv-SE" noProof="0" dirty="0"/>
              <a:t>Punktlista en kolumn</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a:p>
            <a:pPr lvl="5"/>
            <a:r>
              <a:rPr lang="sv-SE" sz="1000" baseline="0" noProof="0" dirty="0"/>
              <a:t>Sjätte nivån</a:t>
            </a:r>
            <a:endParaRPr lang="sv-SE" noProof="0" dirty="0"/>
          </a:p>
        </p:txBody>
      </p:sp>
      <p:cxnSp>
        <p:nvCxnSpPr>
          <p:cNvPr id="13" name="Straight Connector 12"/>
          <p:cNvCxnSpPr/>
          <p:nvPr userDrawn="1"/>
        </p:nvCxnSpPr>
        <p:spPr>
          <a:xfrm>
            <a:off x="0" y="4926984"/>
            <a:ext cx="9144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gress &amp; löptext en kolumn grön">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0" y="4930275"/>
            <a:ext cx="9144000" cy="213226"/>
          </a:xfrm>
          <a:prstGeom prst="rect">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7" name="Date Placeholder 3"/>
          <p:cNvSpPr>
            <a:spLocks noGrp="1"/>
          </p:cNvSpPr>
          <p:nvPr>
            <p:ph type="dt" sz="half" idx="10"/>
          </p:nvPr>
        </p:nvSpPr>
        <p:spPr>
          <a:xfrm>
            <a:off x="468890" y="4935625"/>
            <a:ext cx="2133600" cy="207875"/>
          </a:xfrm>
          <a:prstGeom prst="rect">
            <a:avLst/>
          </a:prstGeom>
        </p:spPr>
        <p:txBody>
          <a:bodyPr/>
          <a:lstStyle>
            <a:lvl1pPr>
              <a:defRPr sz="600" baseline="0">
                <a:solidFill>
                  <a:schemeClr val="bg1"/>
                </a:solidFill>
              </a:defRPr>
            </a:lvl1pPr>
          </a:lstStyle>
          <a:p>
            <a:fld id="{311D319C-0663-D742-B78B-DA8E40E27D15}" type="datetime1">
              <a:rPr lang="sv-SE" smtClean="0"/>
              <a:t>2019-08-20</a:t>
            </a:fld>
            <a:endParaRPr lang="sv-SE" dirty="0"/>
          </a:p>
        </p:txBody>
      </p:sp>
      <p:sp>
        <p:nvSpPr>
          <p:cNvPr id="8" name="Footer Placeholder 4"/>
          <p:cNvSpPr>
            <a:spLocks noGrp="1"/>
          </p:cNvSpPr>
          <p:nvPr>
            <p:ph type="ftr" sz="quarter" idx="11"/>
          </p:nvPr>
        </p:nvSpPr>
        <p:spPr>
          <a:xfrm>
            <a:off x="3124200" y="4935625"/>
            <a:ext cx="2895600" cy="207875"/>
          </a:xfrm>
          <a:prstGeom prst="rect">
            <a:avLst/>
          </a:prstGeom>
        </p:spPr>
        <p:txBody>
          <a:bodyPr/>
          <a:lstStyle>
            <a:lvl1pPr algn="ctr">
              <a:defRPr sz="600" baseline="0">
                <a:solidFill>
                  <a:srgbClr val="FFFFFF"/>
                </a:solidFill>
              </a:defRPr>
            </a:lvl1pPr>
          </a:lstStyle>
          <a:p>
            <a:r>
              <a:rPr lang="sv-SE"/>
              <a:t>Chalmers tekniska högskola</a:t>
            </a:r>
            <a:endParaRPr lang="sv-SE" dirty="0"/>
          </a:p>
        </p:txBody>
      </p:sp>
      <p:sp>
        <p:nvSpPr>
          <p:cNvPr id="9" name="Slide Number Placeholder 5"/>
          <p:cNvSpPr>
            <a:spLocks noGrp="1"/>
          </p:cNvSpPr>
          <p:nvPr>
            <p:ph type="sldNum" sz="quarter" idx="12"/>
          </p:nvPr>
        </p:nvSpPr>
        <p:spPr>
          <a:xfrm>
            <a:off x="6553200" y="4935625"/>
            <a:ext cx="2133600" cy="207875"/>
          </a:xfrm>
          <a:prstGeom prst="rect">
            <a:avLst/>
          </a:prstGeom>
        </p:spPr>
        <p:txBody>
          <a:bodyPr/>
          <a:lstStyle>
            <a:lvl1pPr algn="r">
              <a:defRPr sz="600" baseline="0">
                <a:solidFill>
                  <a:schemeClr val="bg1"/>
                </a:solidFill>
              </a:defRPr>
            </a:lvl1pPr>
          </a:lstStyle>
          <a:p>
            <a:fld id="{344E8EA3-C3DD-5544-8A1C-EA00A1673D37}" type="slidenum">
              <a:rPr lang="sv-SE" smtClean="0"/>
              <a:pPr/>
              <a:t>‹#›</a:t>
            </a:fld>
            <a:endParaRPr lang="sv-SE" dirty="0"/>
          </a:p>
        </p:txBody>
      </p:sp>
      <p:sp>
        <p:nvSpPr>
          <p:cNvPr id="6" name="Title 1"/>
          <p:cNvSpPr>
            <a:spLocks noGrp="1"/>
          </p:cNvSpPr>
          <p:nvPr>
            <p:ph type="title" hasCustomPrompt="1"/>
          </p:nvPr>
        </p:nvSpPr>
        <p:spPr>
          <a:xfrm>
            <a:off x="468890" y="614003"/>
            <a:ext cx="8217910" cy="665097"/>
          </a:xfrm>
          <a:prstGeom prst="rect">
            <a:avLst/>
          </a:prstGeom>
        </p:spPr>
        <p:txBody>
          <a:bodyPr>
            <a:normAutofit/>
          </a:bodyPr>
          <a:lstStyle>
            <a:lvl1pPr>
              <a:lnSpc>
                <a:spcPts val="3900"/>
              </a:lnSpc>
              <a:defRPr sz="3600" b="1" kern="900" cap="all" spc="-150" baseline="0">
                <a:solidFill>
                  <a:schemeClr val="bg1"/>
                </a:solidFill>
              </a:defRPr>
            </a:lvl1pPr>
          </a:lstStyle>
          <a:p>
            <a:r>
              <a:rPr lang="sv-SE" noProof="0" dirty="0"/>
              <a:t>Här lägger du in din rubrik</a:t>
            </a:r>
          </a:p>
        </p:txBody>
      </p:sp>
      <p:sp>
        <p:nvSpPr>
          <p:cNvPr id="10" name="Content Placeholder 2"/>
          <p:cNvSpPr>
            <a:spLocks noGrp="1"/>
          </p:cNvSpPr>
          <p:nvPr>
            <p:ph idx="1" hasCustomPrompt="1"/>
          </p:nvPr>
        </p:nvSpPr>
        <p:spPr>
          <a:xfrm>
            <a:off x="468890" y="1282390"/>
            <a:ext cx="8217910" cy="3480241"/>
          </a:xfrm>
          <a:prstGeom prst="rect">
            <a:avLst/>
          </a:prstGeom>
        </p:spPr>
        <p:txBody>
          <a:bodyPr/>
          <a:lstStyle>
            <a:lvl1pPr marL="0" indent="0">
              <a:buNone/>
              <a:defRPr sz="2600" baseline="0">
                <a:solidFill>
                  <a:schemeClr val="bg1"/>
                </a:solidFill>
              </a:defRPr>
            </a:lvl1pPr>
            <a:lvl2pPr>
              <a:defRPr sz="2200" baseline="0">
                <a:solidFill>
                  <a:schemeClr val="bg1"/>
                </a:solidFill>
              </a:defRPr>
            </a:lvl2pPr>
            <a:lvl3pPr>
              <a:defRPr sz="1800" baseline="0">
                <a:solidFill>
                  <a:schemeClr val="bg1"/>
                </a:solidFill>
              </a:defRPr>
            </a:lvl3pPr>
            <a:lvl4pPr>
              <a:defRPr sz="1600" baseline="0">
                <a:solidFill>
                  <a:schemeClr val="bg1"/>
                </a:solidFill>
              </a:defRPr>
            </a:lvl4pPr>
            <a:lvl5pPr>
              <a:defRPr sz="1400" baseline="0">
                <a:solidFill>
                  <a:schemeClr val="bg1"/>
                </a:solidFill>
              </a:defRPr>
            </a:lvl5pPr>
            <a:lvl6pPr>
              <a:defRPr sz="1100" baseline="0">
                <a:solidFill>
                  <a:schemeClr val="bg1"/>
                </a:solidFill>
              </a:defRPr>
            </a:lvl6pPr>
          </a:lstStyle>
          <a:p>
            <a:pPr lvl="0"/>
            <a:r>
              <a:rPr lang="sv-SE" noProof="0" dirty="0"/>
              <a:t>Ingress och löptext en kolumn</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a:p>
            <a:pPr lvl="5"/>
            <a:r>
              <a:rPr lang="sv-SE" sz="1000" baseline="0" noProof="0" dirty="0"/>
              <a:t>Sjätte nivån</a:t>
            </a:r>
            <a:endParaRPr lang="sv-SE" noProof="0" dirty="0"/>
          </a:p>
        </p:txBody>
      </p:sp>
      <p:cxnSp>
        <p:nvCxnSpPr>
          <p:cNvPr id="11" name="Straight Connector 10"/>
          <p:cNvCxnSpPr/>
          <p:nvPr userDrawn="1"/>
        </p:nvCxnSpPr>
        <p:spPr>
          <a:xfrm>
            <a:off x="0" y="4926984"/>
            <a:ext cx="9144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nktlista 2 kolumner grön">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0" y="4930275"/>
            <a:ext cx="9144000" cy="213226"/>
          </a:xfrm>
          <a:prstGeom prst="rect">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 name="Title 1"/>
          <p:cNvSpPr>
            <a:spLocks noGrp="1"/>
          </p:cNvSpPr>
          <p:nvPr>
            <p:ph type="title" hasCustomPrompt="1"/>
          </p:nvPr>
        </p:nvSpPr>
        <p:spPr>
          <a:xfrm>
            <a:off x="468890" y="614003"/>
            <a:ext cx="8217910" cy="665097"/>
          </a:xfrm>
          <a:prstGeom prst="rect">
            <a:avLst/>
          </a:prstGeom>
        </p:spPr>
        <p:txBody>
          <a:bodyPr>
            <a:normAutofit/>
          </a:bodyPr>
          <a:lstStyle>
            <a:lvl1pPr>
              <a:lnSpc>
                <a:spcPts val="3900"/>
              </a:lnSpc>
              <a:defRPr sz="3600" b="1" kern="900" cap="all" spc="-150" baseline="0">
                <a:solidFill>
                  <a:schemeClr val="bg1"/>
                </a:solidFill>
              </a:defRPr>
            </a:lvl1pPr>
          </a:lstStyle>
          <a:p>
            <a:r>
              <a:rPr lang="sv-SE" noProof="0" dirty="0"/>
              <a:t>Här lägger du in din rubrik</a:t>
            </a:r>
            <a:endParaRPr lang="en-GB" dirty="0"/>
          </a:p>
        </p:txBody>
      </p:sp>
      <p:sp>
        <p:nvSpPr>
          <p:cNvPr id="13" name="Content Placeholder 2"/>
          <p:cNvSpPr>
            <a:spLocks noGrp="1"/>
          </p:cNvSpPr>
          <p:nvPr>
            <p:ph idx="1" hasCustomPrompt="1"/>
          </p:nvPr>
        </p:nvSpPr>
        <p:spPr>
          <a:xfrm>
            <a:off x="468890" y="1282390"/>
            <a:ext cx="8217910" cy="3480241"/>
          </a:xfrm>
          <a:prstGeom prst="rect">
            <a:avLst/>
          </a:prstGeom>
        </p:spPr>
        <p:txBody>
          <a:bodyPr numCol="2" spcCol="324000"/>
          <a:lstStyle>
            <a:lvl1pPr>
              <a:defRPr sz="2600" baseline="0">
                <a:solidFill>
                  <a:schemeClr val="bg1"/>
                </a:solidFill>
              </a:defRPr>
            </a:lvl1pPr>
            <a:lvl2pPr>
              <a:defRPr sz="2200" baseline="0">
                <a:solidFill>
                  <a:schemeClr val="bg1"/>
                </a:solidFill>
              </a:defRPr>
            </a:lvl2pPr>
            <a:lvl3pPr>
              <a:defRPr sz="1800" baseline="0">
                <a:solidFill>
                  <a:schemeClr val="bg1"/>
                </a:solidFill>
              </a:defRPr>
            </a:lvl3pPr>
            <a:lvl4pPr>
              <a:defRPr sz="1600" baseline="0">
                <a:solidFill>
                  <a:schemeClr val="bg1"/>
                </a:solidFill>
              </a:defRPr>
            </a:lvl4pPr>
            <a:lvl5pPr>
              <a:defRPr sz="1400" baseline="0">
                <a:solidFill>
                  <a:schemeClr val="bg1"/>
                </a:solidFill>
              </a:defRPr>
            </a:lvl5pPr>
            <a:lvl6pPr>
              <a:defRPr>
                <a:solidFill>
                  <a:schemeClr val="bg1"/>
                </a:solidFill>
              </a:defRPr>
            </a:lvl6pPr>
          </a:lstStyle>
          <a:p>
            <a:pPr lvl="0"/>
            <a:r>
              <a:rPr lang="sv-SE" noProof="0" dirty="0"/>
              <a:t>Punktlista två kolumner</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a:p>
            <a:pPr lvl="5"/>
            <a:r>
              <a:rPr lang="sv-SE" sz="1000" baseline="0" noProof="0" dirty="0"/>
              <a:t>Sjätte nivån</a:t>
            </a:r>
            <a:endParaRPr lang="sv-SE" noProof="0" dirty="0"/>
          </a:p>
        </p:txBody>
      </p:sp>
      <p:sp>
        <p:nvSpPr>
          <p:cNvPr id="14" name="Date Placeholder 3"/>
          <p:cNvSpPr>
            <a:spLocks noGrp="1"/>
          </p:cNvSpPr>
          <p:nvPr>
            <p:ph type="dt" sz="half" idx="10"/>
          </p:nvPr>
        </p:nvSpPr>
        <p:spPr>
          <a:xfrm>
            <a:off x="468890" y="4935625"/>
            <a:ext cx="2133600" cy="207875"/>
          </a:xfrm>
          <a:prstGeom prst="rect">
            <a:avLst/>
          </a:prstGeom>
        </p:spPr>
        <p:txBody>
          <a:bodyPr/>
          <a:lstStyle>
            <a:lvl1pPr>
              <a:defRPr sz="600" baseline="0">
                <a:solidFill>
                  <a:schemeClr val="bg1"/>
                </a:solidFill>
              </a:defRPr>
            </a:lvl1pPr>
          </a:lstStyle>
          <a:p>
            <a:fld id="{2FEB958C-9286-EE4D-B64F-62E480795CEF}" type="datetime1">
              <a:rPr lang="sv-SE" smtClean="0"/>
              <a:t>2019-08-20</a:t>
            </a:fld>
            <a:endParaRPr lang="sv-SE" dirty="0"/>
          </a:p>
        </p:txBody>
      </p:sp>
      <p:sp>
        <p:nvSpPr>
          <p:cNvPr id="15" name="Footer Placeholder 4"/>
          <p:cNvSpPr>
            <a:spLocks noGrp="1"/>
          </p:cNvSpPr>
          <p:nvPr>
            <p:ph type="ftr" sz="quarter" idx="11"/>
          </p:nvPr>
        </p:nvSpPr>
        <p:spPr>
          <a:xfrm>
            <a:off x="3124200" y="4935625"/>
            <a:ext cx="2895600" cy="207875"/>
          </a:xfrm>
          <a:prstGeom prst="rect">
            <a:avLst/>
          </a:prstGeom>
        </p:spPr>
        <p:txBody>
          <a:bodyPr/>
          <a:lstStyle>
            <a:lvl1pPr algn="ctr">
              <a:defRPr sz="600" baseline="0">
                <a:solidFill>
                  <a:srgbClr val="FFFFFF"/>
                </a:solidFill>
              </a:defRPr>
            </a:lvl1pPr>
          </a:lstStyle>
          <a:p>
            <a:r>
              <a:rPr lang="sv-SE"/>
              <a:t>Chalmers tekniska högskola</a:t>
            </a:r>
            <a:endParaRPr lang="sv-SE" dirty="0"/>
          </a:p>
        </p:txBody>
      </p:sp>
      <p:sp>
        <p:nvSpPr>
          <p:cNvPr id="16" name="Slide Number Placeholder 5"/>
          <p:cNvSpPr>
            <a:spLocks noGrp="1"/>
          </p:cNvSpPr>
          <p:nvPr>
            <p:ph type="sldNum" sz="quarter" idx="12"/>
          </p:nvPr>
        </p:nvSpPr>
        <p:spPr>
          <a:xfrm>
            <a:off x="6553200" y="4935625"/>
            <a:ext cx="2133600" cy="207875"/>
          </a:xfrm>
          <a:prstGeom prst="rect">
            <a:avLst/>
          </a:prstGeom>
        </p:spPr>
        <p:txBody>
          <a:bodyPr/>
          <a:lstStyle>
            <a:lvl1pPr algn="r">
              <a:defRPr sz="600" baseline="0">
                <a:solidFill>
                  <a:schemeClr val="bg1"/>
                </a:solidFill>
              </a:defRPr>
            </a:lvl1pPr>
          </a:lstStyle>
          <a:p>
            <a:fld id="{344E8EA3-C3DD-5544-8A1C-EA00A1673D37}" type="slidenum">
              <a:rPr lang="sv-SE" smtClean="0"/>
              <a:pPr/>
              <a:t>‹#›</a:t>
            </a:fld>
            <a:endParaRPr lang="sv-SE" dirty="0"/>
          </a:p>
        </p:txBody>
      </p:sp>
      <p:cxnSp>
        <p:nvCxnSpPr>
          <p:cNvPr id="8" name="Straight Connector 7"/>
          <p:cNvCxnSpPr/>
          <p:nvPr userDrawn="1"/>
        </p:nvCxnSpPr>
        <p:spPr>
          <a:xfrm>
            <a:off x="0" y="4926984"/>
            <a:ext cx="9144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gress och löptext 2 kolumner grön">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0" y="4930275"/>
            <a:ext cx="9144000" cy="213226"/>
          </a:xfrm>
          <a:prstGeom prst="rect">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 name="Title 1"/>
          <p:cNvSpPr>
            <a:spLocks noGrp="1"/>
          </p:cNvSpPr>
          <p:nvPr>
            <p:ph type="title" hasCustomPrompt="1"/>
          </p:nvPr>
        </p:nvSpPr>
        <p:spPr>
          <a:xfrm>
            <a:off x="468890" y="614003"/>
            <a:ext cx="8217910" cy="659523"/>
          </a:xfrm>
          <a:prstGeom prst="rect">
            <a:avLst/>
          </a:prstGeom>
        </p:spPr>
        <p:txBody>
          <a:bodyPr>
            <a:normAutofit/>
          </a:bodyPr>
          <a:lstStyle>
            <a:lvl1pPr>
              <a:lnSpc>
                <a:spcPts val="3900"/>
              </a:lnSpc>
              <a:defRPr sz="3600" b="1" kern="900" cap="all" spc="-150" baseline="0">
                <a:solidFill>
                  <a:schemeClr val="bg1"/>
                </a:solidFill>
              </a:defRPr>
            </a:lvl1pPr>
          </a:lstStyle>
          <a:p>
            <a:r>
              <a:rPr lang="sv-SE" noProof="0" dirty="0"/>
              <a:t>Här lägger du in din rubrik</a:t>
            </a:r>
            <a:endParaRPr lang="en-GB" dirty="0"/>
          </a:p>
        </p:txBody>
      </p:sp>
      <p:sp>
        <p:nvSpPr>
          <p:cNvPr id="13" name="Content Placeholder 2"/>
          <p:cNvSpPr>
            <a:spLocks noGrp="1"/>
          </p:cNvSpPr>
          <p:nvPr>
            <p:ph idx="1" hasCustomPrompt="1"/>
          </p:nvPr>
        </p:nvSpPr>
        <p:spPr>
          <a:xfrm>
            <a:off x="468890" y="1276816"/>
            <a:ext cx="8217910" cy="3485816"/>
          </a:xfrm>
          <a:prstGeom prst="rect">
            <a:avLst/>
          </a:prstGeom>
        </p:spPr>
        <p:txBody>
          <a:bodyPr numCol="2" spcCol="324000"/>
          <a:lstStyle>
            <a:lvl1pPr marL="0" indent="0">
              <a:buNone/>
              <a:defRPr sz="2600" baseline="0">
                <a:solidFill>
                  <a:schemeClr val="bg1"/>
                </a:solidFill>
              </a:defRPr>
            </a:lvl1pPr>
            <a:lvl2pPr>
              <a:defRPr sz="2200" baseline="0">
                <a:solidFill>
                  <a:schemeClr val="bg1"/>
                </a:solidFill>
              </a:defRPr>
            </a:lvl2pPr>
            <a:lvl3pPr>
              <a:defRPr sz="1800" baseline="0">
                <a:solidFill>
                  <a:schemeClr val="bg1"/>
                </a:solidFill>
              </a:defRPr>
            </a:lvl3pPr>
            <a:lvl4pPr>
              <a:defRPr sz="1600" baseline="0">
                <a:solidFill>
                  <a:schemeClr val="bg1"/>
                </a:solidFill>
              </a:defRPr>
            </a:lvl4pPr>
            <a:lvl5pPr>
              <a:defRPr sz="1400" baseline="0">
                <a:solidFill>
                  <a:schemeClr val="bg1"/>
                </a:solidFill>
              </a:defRPr>
            </a:lvl5pPr>
            <a:lvl6pPr>
              <a:defRPr>
                <a:solidFill>
                  <a:schemeClr val="bg1"/>
                </a:solidFill>
              </a:defRPr>
            </a:lvl6pPr>
          </a:lstStyle>
          <a:p>
            <a:pPr lvl="0"/>
            <a:r>
              <a:rPr lang="sv-SE" noProof="0" dirty="0"/>
              <a:t>Ingress och löptext två kolumner</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a:p>
            <a:pPr lvl="5"/>
            <a:r>
              <a:rPr lang="sv-SE" sz="1000" baseline="0" noProof="0" dirty="0"/>
              <a:t>Sjätte nivån</a:t>
            </a:r>
            <a:endParaRPr lang="sv-SE" noProof="0" dirty="0"/>
          </a:p>
        </p:txBody>
      </p:sp>
      <p:sp>
        <p:nvSpPr>
          <p:cNvPr id="14" name="Date Placeholder 3"/>
          <p:cNvSpPr>
            <a:spLocks noGrp="1"/>
          </p:cNvSpPr>
          <p:nvPr>
            <p:ph type="dt" sz="half" idx="10"/>
          </p:nvPr>
        </p:nvSpPr>
        <p:spPr>
          <a:xfrm>
            <a:off x="468890" y="4935625"/>
            <a:ext cx="2133600" cy="207875"/>
          </a:xfrm>
          <a:prstGeom prst="rect">
            <a:avLst/>
          </a:prstGeom>
        </p:spPr>
        <p:txBody>
          <a:bodyPr/>
          <a:lstStyle>
            <a:lvl1pPr>
              <a:defRPr sz="600" baseline="0">
                <a:solidFill>
                  <a:schemeClr val="bg1"/>
                </a:solidFill>
              </a:defRPr>
            </a:lvl1pPr>
          </a:lstStyle>
          <a:p>
            <a:fld id="{1C492C99-B6B5-8B4D-A81F-C5C2E1B10CC7}" type="datetime1">
              <a:rPr lang="sv-SE" smtClean="0"/>
              <a:t>2019-08-20</a:t>
            </a:fld>
            <a:endParaRPr lang="sv-SE" dirty="0"/>
          </a:p>
        </p:txBody>
      </p:sp>
      <p:sp>
        <p:nvSpPr>
          <p:cNvPr id="15" name="Footer Placeholder 4"/>
          <p:cNvSpPr>
            <a:spLocks noGrp="1"/>
          </p:cNvSpPr>
          <p:nvPr>
            <p:ph type="ftr" sz="quarter" idx="11"/>
          </p:nvPr>
        </p:nvSpPr>
        <p:spPr>
          <a:xfrm>
            <a:off x="3124200" y="4935625"/>
            <a:ext cx="2895600" cy="207875"/>
          </a:xfrm>
          <a:prstGeom prst="rect">
            <a:avLst/>
          </a:prstGeom>
        </p:spPr>
        <p:txBody>
          <a:bodyPr/>
          <a:lstStyle>
            <a:lvl1pPr algn="ctr">
              <a:defRPr sz="600" baseline="0">
                <a:solidFill>
                  <a:srgbClr val="FFFFFF"/>
                </a:solidFill>
              </a:defRPr>
            </a:lvl1pPr>
          </a:lstStyle>
          <a:p>
            <a:r>
              <a:rPr lang="sv-SE"/>
              <a:t>Chalmers tekniska högskola</a:t>
            </a:r>
            <a:endParaRPr lang="sv-SE" dirty="0"/>
          </a:p>
        </p:txBody>
      </p:sp>
      <p:sp>
        <p:nvSpPr>
          <p:cNvPr id="16" name="Slide Number Placeholder 5"/>
          <p:cNvSpPr>
            <a:spLocks noGrp="1"/>
          </p:cNvSpPr>
          <p:nvPr>
            <p:ph type="sldNum" sz="quarter" idx="12"/>
          </p:nvPr>
        </p:nvSpPr>
        <p:spPr>
          <a:xfrm>
            <a:off x="6553200" y="4935625"/>
            <a:ext cx="2133600" cy="207875"/>
          </a:xfrm>
          <a:prstGeom prst="rect">
            <a:avLst/>
          </a:prstGeom>
        </p:spPr>
        <p:txBody>
          <a:bodyPr/>
          <a:lstStyle>
            <a:lvl1pPr algn="r">
              <a:defRPr sz="600" baseline="0">
                <a:solidFill>
                  <a:schemeClr val="bg1"/>
                </a:solidFill>
              </a:defRPr>
            </a:lvl1pPr>
          </a:lstStyle>
          <a:p>
            <a:fld id="{344E8EA3-C3DD-5544-8A1C-EA00A1673D37}" type="slidenum">
              <a:rPr lang="sv-SE" smtClean="0"/>
              <a:pPr/>
              <a:t>‹#›</a:t>
            </a:fld>
            <a:endParaRPr lang="sv-SE" dirty="0"/>
          </a:p>
        </p:txBody>
      </p:sp>
      <p:cxnSp>
        <p:nvCxnSpPr>
          <p:cNvPr id="8" name="Straight Connector 7"/>
          <p:cNvCxnSpPr/>
          <p:nvPr userDrawn="1"/>
        </p:nvCxnSpPr>
        <p:spPr>
          <a:xfrm>
            <a:off x="0" y="4926984"/>
            <a:ext cx="9144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öptext grön">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4930275"/>
            <a:ext cx="9144000" cy="213226"/>
          </a:xfrm>
          <a:prstGeom prst="rect">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8" name="Title 1"/>
          <p:cNvSpPr>
            <a:spLocks noGrp="1"/>
          </p:cNvSpPr>
          <p:nvPr>
            <p:ph type="title" hasCustomPrompt="1"/>
          </p:nvPr>
        </p:nvSpPr>
        <p:spPr>
          <a:xfrm>
            <a:off x="468890" y="614003"/>
            <a:ext cx="8217910" cy="726429"/>
          </a:xfrm>
          <a:prstGeom prst="rect">
            <a:avLst/>
          </a:prstGeom>
        </p:spPr>
        <p:txBody>
          <a:bodyPr>
            <a:normAutofit/>
          </a:bodyPr>
          <a:lstStyle>
            <a:lvl1pPr>
              <a:lnSpc>
                <a:spcPts val="3900"/>
              </a:lnSpc>
              <a:defRPr sz="3600" b="1" kern="900" cap="all" spc="-150" baseline="0">
                <a:solidFill>
                  <a:schemeClr val="bg1"/>
                </a:solidFill>
              </a:defRPr>
            </a:lvl1pPr>
          </a:lstStyle>
          <a:p>
            <a:r>
              <a:rPr lang="sv-SE" noProof="0" dirty="0"/>
              <a:t>Här lägger du in din rubrik</a:t>
            </a:r>
            <a:endParaRPr lang="en-GB" dirty="0"/>
          </a:p>
        </p:txBody>
      </p:sp>
      <p:sp>
        <p:nvSpPr>
          <p:cNvPr id="9" name="Content Placeholder 2"/>
          <p:cNvSpPr>
            <a:spLocks noGrp="1"/>
          </p:cNvSpPr>
          <p:nvPr>
            <p:ph idx="1" hasCustomPrompt="1"/>
          </p:nvPr>
        </p:nvSpPr>
        <p:spPr>
          <a:xfrm>
            <a:off x="468890" y="1343722"/>
            <a:ext cx="8217910" cy="3418909"/>
          </a:xfrm>
          <a:prstGeom prst="rect">
            <a:avLst/>
          </a:prstGeom>
        </p:spPr>
        <p:txBody>
          <a:bodyPr numCol="2" spcCol="324000"/>
          <a:lstStyle>
            <a:lvl1pPr marL="0" indent="0">
              <a:buFontTx/>
              <a:buNone/>
              <a:defRPr sz="2000" baseline="0">
                <a:solidFill>
                  <a:schemeClr val="bg1"/>
                </a:solidFill>
              </a:defRPr>
            </a:lvl1pPr>
            <a:lvl2pPr>
              <a:defRPr sz="2200" baseline="0">
                <a:solidFill>
                  <a:schemeClr val="tx1"/>
                </a:solidFill>
              </a:defRPr>
            </a:lvl2pPr>
            <a:lvl3pPr>
              <a:defRPr sz="1800" baseline="0">
                <a:solidFill>
                  <a:schemeClr val="tx1"/>
                </a:solidFill>
              </a:defRPr>
            </a:lvl3pPr>
            <a:lvl4pPr>
              <a:defRPr sz="1600" baseline="0">
                <a:solidFill>
                  <a:schemeClr val="tx1"/>
                </a:solidFill>
              </a:defRPr>
            </a:lvl4pPr>
            <a:lvl5pPr>
              <a:defRPr sz="1400" baseline="0">
                <a:solidFill>
                  <a:schemeClr val="tx1"/>
                </a:solidFill>
              </a:defRPr>
            </a:lvl5pPr>
          </a:lstStyle>
          <a:p>
            <a:pPr lvl="0"/>
            <a:r>
              <a:rPr lang="sv-SE" noProof="0" dirty="0"/>
              <a:t>Här kan du skriva löptext över två kolumner</a:t>
            </a:r>
          </a:p>
        </p:txBody>
      </p:sp>
      <p:sp>
        <p:nvSpPr>
          <p:cNvPr id="10" name="Date Placeholder 3"/>
          <p:cNvSpPr>
            <a:spLocks noGrp="1"/>
          </p:cNvSpPr>
          <p:nvPr>
            <p:ph type="dt" sz="half" idx="10"/>
          </p:nvPr>
        </p:nvSpPr>
        <p:spPr>
          <a:xfrm>
            <a:off x="468890" y="4935625"/>
            <a:ext cx="2133600" cy="207875"/>
          </a:xfrm>
          <a:prstGeom prst="rect">
            <a:avLst/>
          </a:prstGeom>
        </p:spPr>
        <p:txBody>
          <a:bodyPr/>
          <a:lstStyle>
            <a:lvl1pPr>
              <a:defRPr sz="600" baseline="0">
                <a:solidFill>
                  <a:schemeClr val="bg1"/>
                </a:solidFill>
              </a:defRPr>
            </a:lvl1pPr>
          </a:lstStyle>
          <a:p>
            <a:fld id="{14137CE5-D80B-4347-AFAB-893A19C0AE83}" type="datetime1">
              <a:rPr lang="sv-SE" smtClean="0"/>
              <a:t>2019-08-20</a:t>
            </a:fld>
            <a:endParaRPr lang="sv-SE" dirty="0"/>
          </a:p>
        </p:txBody>
      </p:sp>
      <p:sp>
        <p:nvSpPr>
          <p:cNvPr id="11" name="Footer Placeholder 4"/>
          <p:cNvSpPr>
            <a:spLocks noGrp="1"/>
          </p:cNvSpPr>
          <p:nvPr>
            <p:ph type="ftr" sz="quarter" idx="11"/>
          </p:nvPr>
        </p:nvSpPr>
        <p:spPr>
          <a:xfrm>
            <a:off x="3124200" y="4935625"/>
            <a:ext cx="2895600" cy="207875"/>
          </a:xfrm>
          <a:prstGeom prst="rect">
            <a:avLst/>
          </a:prstGeom>
        </p:spPr>
        <p:txBody>
          <a:bodyPr/>
          <a:lstStyle>
            <a:lvl1pPr algn="ctr">
              <a:defRPr sz="600" baseline="0">
                <a:solidFill>
                  <a:srgbClr val="FFFFFF"/>
                </a:solidFill>
              </a:defRPr>
            </a:lvl1pPr>
          </a:lstStyle>
          <a:p>
            <a:r>
              <a:rPr lang="sv-SE"/>
              <a:t>Chalmers tekniska högskola</a:t>
            </a:r>
            <a:endParaRPr lang="sv-SE" dirty="0"/>
          </a:p>
        </p:txBody>
      </p:sp>
      <p:sp>
        <p:nvSpPr>
          <p:cNvPr id="12" name="Slide Number Placeholder 5"/>
          <p:cNvSpPr>
            <a:spLocks noGrp="1"/>
          </p:cNvSpPr>
          <p:nvPr>
            <p:ph type="sldNum" sz="quarter" idx="12"/>
          </p:nvPr>
        </p:nvSpPr>
        <p:spPr>
          <a:xfrm>
            <a:off x="6553200" y="4935625"/>
            <a:ext cx="2133600" cy="207875"/>
          </a:xfrm>
          <a:prstGeom prst="rect">
            <a:avLst/>
          </a:prstGeom>
        </p:spPr>
        <p:txBody>
          <a:bodyPr/>
          <a:lstStyle>
            <a:lvl1pPr algn="r">
              <a:defRPr sz="600" baseline="0">
                <a:solidFill>
                  <a:schemeClr val="bg1"/>
                </a:solidFill>
              </a:defRPr>
            </a:lvl1pPr>
          </a:lstStyle>
          <a:p>
            <a:fld id="{344E8EA3-C3DD-5544-8A1C-EA00A1673D37}" type="slidenum">
              <a:rPr lang="sv-SE" smtClean="0"/>
              <a:pPr/>
              <a:t>‹#›</a:t>
            </a:fld>
            <a:endParaRPr lang="sv-SE" dirty="0"/>
          </a:p>
        </p:txBody>
      </p:sp>
      <p:cxnSp>
        <p:nvCxnSpPr>
          <p:cNvPr id="13" name="Straight Connector 12"/>
          <p:cNvCxnSpPr/>
          <p:nvPr userDrawn="1"/>
        </p:nvCxnSpPr>
        <p:spPr>
          <a:xfrm>
            <a:off x="0" y="4926984"/>
            <a:ext cx="9144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nktlista med bild grön">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0" y="4930275"/>
            <a:ext cx="9144000" cy="213226"/>
          </a:xfrm>
          <a:prstGeom prst="rect">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3" name="Date Placeholder 3"/>
          <p:cNvSpPr>
            <a:spLocks noGrp="1"/>
          </p:cNvSpPr>
          <p:nvPr>
            <p:ph type="dt" sz="half" idx="10"/>
          </p:nvPr>
        </p:nvSpPr>
        <p:spPr>
          <a:xfrm>
            <a:off x="468890" y="4935625"/>
            <a:ext cx="2133600" cy="207875"/>
          </a:xfrm>
          <a:prstGeom prst="rect">
            <a:avLst/>
          </a:prstGeom>
        </p:spPr>
        <p:txBody>
          <a:bodyPr/>
          <a:lstStyle>
            <a:lvl1pPr>
              <a:defRPr sz="600" baseline="0">
                <a:solidFill>
                  <a:schemeClr val="bg1"/>
                </a:solidFill>
              </a:defRPr>
            </a:lvl1pPr>
          </a:lstStyle>
          <a:p>
            <a:fld id="{C134BBD4-0988-134F-A638-B2FD973E0555}" type="datetime1">
              <a:rPr lang="sv-SE" smtClean="0"/>
              <a:t>2019-08-20</a:t>
            </a:fld>
            <a:endParaRPr lang="sv-SE" dirty="0"/>
          </a:p>
        </p:txBody>
      </p:sp>
      <p:sp>
        <p:nvSpPr>
          <p:cNvPr id="14" name="Footer Placeholder 4"/>
          <p:cNvSpPr>
            <a:spLocks noGrp="1"/>
          </p:cNvSpPr>
          <p:nvPr>
            <p:ph type="ftr" sz="quarter" idx="11"/>
          </p:nvPr>
        </p:nvSpPr>
        <p:spPr>
          <a:xfrm>
            <a:off x="3124200" y="4935625"/>
            <a:ext cx="2895600" cy="207875"/>
          </a:xfrm>
          <a:prstGeom prst="rect">
            <a:avLst/>
          </a:prstGeom>
        </p:spPr>
        <p:txBody>
          <a:bodyPr/>
          <a:lstStyle>
            <a:lvl1pPr algn="ctr">
              <a:defRPr sz="600" baseline="0">
                <a:solidFill>
                  <a:srgbClr val="FFFFFF"/>
                </a:solidFill>
              </a:defRPr>
            </a:lvl1pPr>
          </a:lstStyle>
          <a:p>
            <a:r>
              <a:rPr lang="sv-SE"/>
              <a:t>Chalmers tekniska högskola</a:t>
            </a:r>
            <a:endParaRPr lang="sv-SE" dirty="0"/>
          </a:p>
        </p:txBody>
      </p:sp>
      <p:sp>
        <p:nvSpPr>
          <p:cNvPr id="15" name="Slide Number Placeholder 5"/>
          <p:cNvSpPr>
            <a:spLocks noGrp="1"/>
          </p:cNvSpPr>
          <p:nvPr>
            <p:ph type="sldNum" sz="quarter" idx="12"/>
          </p:nvPr>
        </p:nvSpPr>
        <p:spPr>
          <a:xfrm>
            <a:off x="6553200" y="4935625"/>
            <a:ext cx="2133600" cy="207875"/>
          </a:xfrm>
          <a:prstGeom prst="rect">
            <a:avLst/>
          </a:prstGeom>
        </p:spPr>
        <p:txBody>
          <a:bodyPr/>
          <a:lstStyle>
            <a:lvl1pPr algn="r">
              <a:defRPr sz="600" baseline="0">
                <a:solidFill>
                  <a:schemeClr val="bg1"/>
                </a:solidFill>
              </a:defRPr>
            </a:lvl1pPr>
          </a:lstStyle>
          <a:p>
            <a:fld id="{344E8EA3-C3DD-5544-8A1C-EA00A1673D37}" type="slidenum">
              <a:rPr lang="sv-SE" smtClean="0"/>
              <a:pPr/>
              <a:t>‹#›</a:t>
            </a:fld>
            <a:endParaRPr lang="sv-SE" dirty="0"/>
          </a:p>
        </p:txBody>
      </p:sp>
      <p:sp>
        <p:nvSpPr>
          <p:cNvPr id="16" name="Title 1"/>
          <p:cNvSpPr>
            <a:spLocks noGrp="1"/>
          </p:cNvSpPr>
          <p:nvPr>
            <p:ph type="title" hasCustomPrompt="1"/>
          </p:nvPr>
        </p:nvSpPr>
        <p:spPr>
          <a:xfrm>
            <a:off x="468890" y="614003"/>
            <a:ext cx="5875349" cy="993775"/>
          </a:xfrm>
          <a:prstGeom prst="rect">
            <a:avLst/>
          </a:prstGeom>
        </p:spPr>
        <p:txBody>
          <a:bodyPr>
            <a:normAutofit/>
          </a:bodyPr>
          <a:lstStyle>
            <a:lvl1pPr>
              <a:lnSpc>
                <a:spcPts val="3900"/>
              </a:lnSpc>
              <a:defRPr sz="3600" b="1" kern="900" cap="all" spc="-150" baseline="0">
                <a:solidFill>
                  <a:schemeClr val="bg1"/>
                </a:solidFill>
              </a:defRPr>
            </a:lvl1pPr>
          </a:lstStyle>
          <a:p>
            <a:r>
              <a:rPr lang="sv-SE" noProof="0" dirty="0"/>
              <a:t>Här lägger du in din rubrik</a:t>
            </a:r>
            <a:endParaRPr lang="en-GB" dirty="0"/>
          </a:p>
        </p:txBody>
      </p:sp>
      <p:sp>
        <p:nvSpPr>
          <p:cNvPr id="17" name="Content Placeholder 2"/>
          <p:cNvSpPr>
            <a:spLocks noGrp="1"/>
          </p:cNvSpPr>
          <p:nvPr>
            <p:ph idx="13" hasCustomPrompt="1"/>
          </p:nvPr>
        </p:nvSpPr>
        <p:spPr>
          <a:xfrm>
            <a:off x="468890" y="1709378"/>
            <a:ext cx="5875349" cy="3154853"/>
          </a:xfrm>
          <a:prstGeom prst="rect">
            <a:avLst/>
          </a:prstGeom>
        </p:spPr>
        <p:txBody>
          <a:bodyPr/>
          <a:lstStyle>
            <a:lvl1pPr>
              <a:defRPr sz="2600" baseline="0">
                <a:solidFill>
                  <a:schemeClr val="bg1"/>
                </a:solidFill>
              </a:defRPr>
            </a:lvl1pPr>
            <a:lvl2pPr>
              <a:defRPr sz="2200" baseline="0">
                <a:solidFill>
                  <a:schemeClr val="bg1"/>
                </a:solidFill>
              </a:defRPr>
            </a:lvl2pPr>
            <a:lvl3pPr>
              <a:defRPr sz="1800" baseline="0">
                <a:solidFill>
                  <a:schemeClr val="bg1"/>
                </a:solidFill>
              </a:defRPr>
            </a:lvl3pPr>
            <a:lvl4pPr>
              <a:defRPr sz="1600" baseline="0">
                <a:solidFill>
                  <a:schemeClr val="bg1"/>
                </a:solidFill>
              </a:defRPr>
            </a:lvl4pPr>
            <a:lvl5pPr>
              <a:defRPr sz="1400" baseline="0">
                <a:solidFill>
                  <a:schemeClr val="bg1"/>
                </a:solidFill>
              </a:defRPr>
            </a:lvl5pPr>
            <a:lvl6pPr>
              <a:defRPr>
                <a:solidFill>
                  <a:schemeClr val="bg1"/>
                </a:solidFill>
              </a:defRPr>
            </a:lvl6pPr>
          </a:lstStyle>
          <a:p>
            <a:pPr lvl="0"/>
            <a:r>
              <a:rPr lang="sv-SE" noProof="0" dirty="0"/>
              <a:t>Punktlista</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a:p>
            <a:pPr lvl="5"/>
            <a:r>
              <a:rPr lang="sv-SE" sz="1000" baseline="0" noProof="0" dirty="0"/>
              <a:t>Sjätte nivån</a:t>
            </a:r>
            <a:endParaRPr lang="sv-SE" noProof="0" dirty="0"/>
          </a:p>
        </p:txBody>
      </p:sp>
      <p:sp>
        <p:nvSpPr>
          <p:cNvPr id="10" name="Picture Placeholder 2"/>
          <p:cNvSpPr>
            <a:spLocks noGrp="1"/>
          </p:cNvSpPr>
          <p:nvPr>
            <p:ph type="pic" idx="1" hasCustomPrompt="1"/>
          </p:nvPr>
        </p:nvSpPr>
        <p:spPr>
          <a:xfrm>
            <a:off x="6553200" y="418169"/>
            <a:ext cx="2590800" cy="4512106"/>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noProof="0" dirty="0"/>
              <a:t>Bild</a:t>
            </a:r>
          </a:p>
        </p:txBody>
      </p:sp>
      <p:cxnSp>
        <p:nvCxnSpPr>
          <p:cNvPr id="9" name="Straight Connector 8"/>
          <p:cNvCxnSpPr/>
          <p:nvPr userDrawn="1"/>
        </p:nvCxnSpPr>
        <p:spPr>
          <a:xfrm>
            <a:off x="0" y="4926984"/>
            <a:ext cx="9144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utvinjett grön">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I, Whit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58463"/>
            <a:ext cx="7772400" cy="1102519"/>
          </a:xfrm>
        </p:spPr>
        <p:txBody>
          <a:bodyPr anchor="b">
            <a:noAutofit/>
          </a:bodyPr>
          <a:lstStyle>
            <a:lvl1pPr algn="ctr">
              <a:defRPr sz="3600"/>
            </a:lvl1pPr>
          </a:lstStyle>
          <a:p>
            <a:r>
              <a:rPr lang="en-US"/>
              <a:t>Click to edit Master title style</a:t>
            </a:r>
            <a:endParaRPr lang="en-GB" dirty="0"/>
          </a:p>
        </p:txBody>
      </p:sp>
      <p:sp>
        <p:nvSpPr>
          <p:cNvPr id="3" name="Subtitle 2"/>
          <p:cNvSpPr>
            <a:spLocks noGrp="1"/>
          </p:cNvSpPr>
          <p:nvPr>
            <p:ph type="subTitle" idx="1"/>
          </p:nvPr>
        </p:nvSpPr>
        <p:spPr>
          <a:xfrm>
            <a:off x="1371600" y="2275292"/>
            <a:ext cx="6400800" cy="1314450"/>
          </a:xfrm>
        </p:spPr>
        <p:txBody>
          <a:bodyPr>
            <a:noAutofit/>
          </a:bodyPr>
          <a:lstStyle>
            <a:lvl1pPr marL="0" indent="0" algn="ctr">
              <a:lnSpc>
                <a:spcPct val="83000"/>
              </a:lnSpc>
              <a:spcBef>
                <a:spcPts val="0"/>
              </a:spcBef>
              <a:buNone/>
              <a:defRPr sz="2400">
                <a:solidFill>
                  <a:schemeClr val="tx2">
                    <a:lumMod val="60000"/>
                    <a:lumOff val="40000"/>
                  </a:schemeClr>
                </a:solidFill>
                <a:latin typeface="Arial" pitchFamily="34" charset="0"/>
                <a:cs typeface="Arial"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5747" y="4626001"/>
            <a:ext cx="1004507" cy="264095"/>
          </a:xfrm>
          <a:prstGeom prst="rect">
            <a:avLst/>
          </a:prstGeom>
        </p:spPr>
      </p:pic>
      <p:sp>
        <p:nvSpPr>
          <p:cNvPr id="4" name="Slide Number Placeholder 3"/>
          <p:cNvSpPr>
            <a:spLocks noGrp="1"/>
          </p:cNvSpPr>
          <p:nvPr>
            <p:ph type="sldNum" sz="quarter" idx="10"/>
          </p:nvPr>
        </p:nvSpPr>
        <p:spPr/>
        <p:txBody>
          <a:bodyPr/>
          <a:lstStyle/>
          <a:p>
            <a:fld id="{3F77608F-256D-4DB1-9058-98554022F69B}" type="slidenum">
              <a:rPr lang="en-GB"/>
              <a:pPr/>
              <a:t>‹#›</a:t>
            </a:fld>
            <a:endParaRPr lang="en-GB" dirty="0"/>
          </a:p>
        </p:txBody>
      </p:sp>
      <p:sp>
        <p:nvSpPr>
          <p:cNvPr id="8" name="Footer Placeholder 7"/>
          <p:cNvSpPr>
            <a:spLocks noGrp="1"/>
          </p:cNvSpPr>
          <p:nvPr>
            <p:ph type="ftr" sz="quarter" idx="11"/>
          </p:nvPr>
        </p:nvSpPr>
        <p:spPr/>
        <p:txBody>
          <a:bodyPr/>
          <a:lstStyle>
            <a:lvl1pPr>
              <a:defRPr>
                <a:solidFill>
                  <a:schemeClr val="tx1"/>
                </a:solidFill>
              </a:defRPr>
            </a:lvl1pPr>
          </a:lstStyle>
          <a:p>
            <a:endParaRPr lang="da-DK" dirty="0"/>
          </a:p>
        </p:txBody>
      </p:sp>
    </p:spTree>
    <p:extLst>
      <p:ext uri="{BB962C8B-B14F-4D97-AF65-F5344CB8AC3E}">
        <p14:creationId xmlns:p14="http://schemas.microsoft.com/office/powerpoint/2010/main" val="2365536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nktlista en kolumn">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0" y="4930275"/>
            <a:ext cx="9144000" cy="213226"/>
          </a:xfrm>
          <a:prstGeom prst="rect">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7" name="Date Placeholder 3"/>
          <p:cNvSpPr>
            <a:spLocks noGrp="1"/>
          </p:cNvSpPr>
          <p:nvPr>
            <p:ph type="dt" sz="half" idx="10"/>
          </p:nvPr>
        </p:nvSpPr>
        <p:spPr>
          <a:xfrm>
            <a:off x="468890" y="4935625"/>
            <a:ext cx="2133600" cy="207875"/>
          </a:xfrm>
          <a:prstGeom prst="rect">
            <a:avLst/>
          </a:prstGeom>
        </p:spPr>
        <p:txBody>
          <a:bodyPr/>
          <a:lstStyle>
            <a:lvl1pPr>
              <a:defRPr sz="600" baseline="0">
                <a:solidFill>
                  <a:schemeClr val="bg1"/>
                </a:solidFill>
              </a:defRPr>
            </a:lvl1pPr>
          </a:lstStyle>
          <a:p>
            <a:fld id="{87546AEB-71F4-CD49-AD98-46653C446DDE}" type="datetime1">
              <a:rPr lang="sv-SE" smtClean="0"/>
              <a:t>2019-08-20</a:t>
            </a:fld>
            <a:endParaRPr lang="sv-SE" dirty="0"/>
          </a:p>
        </p:txBody>
      </p:sp>
      <p:sp>
        <p:nvSpPr>
          <p:cNvPr id="8" name="Footer Placeholder 4"/>
          <p:cNvSpPr>
            <a:spLocks noGrp="1"/>
          </p:cNvSpPr>
          <p:nvPr>
            <p:ph type="ftr" sz="quarter" idx="11"/>
          </p:nvPr>
        </p:nvSpPr>
        <p:spPr>
          <a:xfrm>
            <a:off x="3124200" y="4935625"/>
            <a:ext cx="2895600" cy="207875"/>
          </a:xfrm>
          <a:prstGeom prst="rect">
            <a:avLst/>
          </a:prstGeom>
        </p:spPr>
        <p:txBody>
          <a:bodyPr/>
          <a:lstStyle>
            <a:lvl1pPr algn="ctr">
              <a:defRPr sz="600" baseline="0">
                <a:solidFill>
                  <a:srgbClr val="FFFFFF"/>
                </a:solidFill>
              </a:defRPr>
            </a:lvl1pPr>
          </a:lstStyle>
          <a:p>
            <a:r>
              <a:rPr lang="sv-SE"/>
              <a:t>Chalmers tekniska högskola</a:t>
            </a:r>
            <a:endParaRPr lang="sv-SE" dirty="0"/>
          </a:p>
        </p:txBody>
      </p:sp>
      <p:sp>
        <p:nvSpPr>
          <p:cNvPr id="9" name="Slide Number Placeholder 5"/>
          <p:cNvSpPr>
            <a:spLocks noGrp="1"/>
          </p:cNvSpPr>
          <p:nvPr>
            <p:ph type="sldNum" sz="quarter" idx="12"/>
          </p:nvPr>
        </p:nvSpPr>
        <p:spPr>
          <a:xfrm>
            <a:off x="6553200" y="4935625"/>
            <a:ext cx="2133600" cy="207875"/>
          </a:xfrm>
          <a:prstGeom prst="rect">
            <a:avLst/>
          </a:prstGeom>
        </p:spPr>
        <p:txBody>
          <a:bodyPr/>
          <a:lstStyle>
            <a:lvl1pPr algn="r">
              <a:defRPr sz="600" baseline="0">
                <a:solidFill>
                  <a:schemeClr val="bg1"/>
                </a:solidFill>
              </a:defRPr>
            </a:lvl1pPr>
          </a:lstStyle>
          <a:p>
            <a:fld id="{344E8EA3-C3DD-5544-8A1C-EA00A1673D37}" type="slidenum">
              <a:rPr lang="sv-SE" smtClean="0"/>
              <a:pPr/>
              <a:t>‹#›</a:t>
            </a:fld>
            <a:endParaRPr lang="sv-SE" dirty="0"/>
          </a:p>
        </p:txBody>
      </p:sp>
      <p:sp>
        <p:nvSpPr>
          <p:cNvPr id="6" name="Title 1"/>
          <p:cNvSpPr>
            <a:spLocks noGrp="1"/>
          </p:cNvSpPr>
          <p:nvPr>
            <p:ph type="title" hasCustomPrompt="1"/>
          </p:nvPr>
        </p:nvSpPr>
        <p:spPr>
          <a:xfrm>
            <a:off x="468890" y="614003"/>
            <a:ext cx="8217910" cy="668387"/>
          </a:xfrm>
          <a:prstGeom prst="rect">
            <a:avLst/>
          </a:prstGeom>
        </p:spPr>
        <p:txBody>
          <a:bodyPr>
            <a:normAutofit/>
          </a:bodyPr>
          <a:lstStyle>
            <a:lvl1pPr>
              <a:lnSpc>
                <a:spcPts val="3900"/>
              </a:lnSpc>
              <a:defRPr sz="3600" b="1" kern="900" cap="all" spc="-150" baseline="0">
                <a:solidFill>
                  <a:schemeClr val="tx1"/>
                </a:solidFill>
              </a:defRPr>
            </a:lvl1pPr>
          </a:lstStyle>
          <a:p>
            <a:r>
              <a:rPr lang="sv-SE" noProof="0" dirty="0"/>
              <a:t>Här lägger du in din rubrik</a:t>
            </a:r>
          </a:p>
        </p:txBody>
      </p:sp>
      <p:sp>
        <p:nvSpPr>
          <p:cNvPr id="10" name="Content Placeholder 2"/>
          <p:cNvSpPr>
            <a:spLocks noGrp="1"/>
          </p:cNvSpPr>
          <p:nvPr>
            <p:ph idx="1" hasCustomPrompt="1"/>
          </p:nvPr>
        </p:nvSpPr>
        <p:spPr>
          <a:xfrm>
            <a:off x="468890" y="1282390"/>
            <a:ext cx="8217910" cy="3480241"/>
          </a:xfrm>
          <a:prstGeom prst="rect">
            <a:avLst/>
          </a:prstGeom>
        </p:spPr>
        <p:txBody>
          <a:bodyPr/>
          <a:lstStyle>
            <a:lvl1pPr>
              <a:defRPr sz="2600" baseline="0">
                <a:solidFill>
                  <a:schemeClr val="tx1"/>
                </a:solidFill>
              </a:defRPr>
            </a:lvl1pPr>
            <a:lvl2pPr>
              <a:defRPr sz="2200" baseline="0">
                <a:solidFill>
                  <a:schemeClr val="tx1"/>
                </a:solidFill>
              </a:defRPr>
            </a:lvl2pPr>
            <a:lvl3pPr>
              <a:defRPr sz="1800" baseline="0">
                <a:solidFill>
                  <a:schemeClr val="tx1"/>
                </a:solidFill>
              </a:defRPr>
            </a:lvl3pPr>
            <a:lvl4pPr>
              <a:defRPr sz="1600" baseline="0">
                <a:solidFill>
                  <a:schemeClr val="tx1"/>
                </a:solidFill>
              </a:defRPr>
            </a:lvl4pPr>
            <a:lvl5pPr>
              <a:defRPr sz="1400" baseline="0">
                <a:solidFill>
                  <a:schemeClr val="tx1"/>
                </a:solidFill>
              </a:defRPr>
            </a:lvl5pPr>
            <a:lvl6pPr>
              <a:defRPr sz="1100" baseline="0"/>
            </a:lvl6pPr>
          </a:lstStyle>
          <a:p>
            <a:pPr lvl="0"/>
            <a:r>
              <a:rPr lang="sv-SE" noProof="0" dirty="0"/>
              <a:t>Punktlista en kolumn</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a:p>
            <a:pPr lvl="5"/>
            <a:r>
              <a:rPr lang="sv-SE" sz="1000" baseline="0" noProof="0" dirty="0"/>
              <a:t>Sjätte nivån</a:t>
            </a:r>
            <a:endParaRPr lang="sv-SE" noProof="0" dirty="0"/>
          </a:p>
        </p:txBody>
      </p:sp>
    </p:spTree>
    <p:extLst>
      <p:ext uri="{BB962C8B-B14F-4D97-AF65-F5344CB8AC3E}">
        <p14:creationId xmlns:p14="http://schemas.microsoft.com/office/powerpoint/2010/main" val="1764838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a:t>Click to edit Master title style</a:t>
            </a:r>
            <a:endParaRPr lang="en-GB" dirty="0"/>
          </a:p>
        </p:txBody>
      </p:sp>
      <p:sp>
        <p:nvSpPr>
          <p:cNvPr id="5" name="Content Placeholder 2"/>
          <p:cNvSpPr>
            <a:spLocks noGrp="1"/>
          </p:cNvSpPr>
          <p:nvPr>
            <p:ph sz="quarter" idx="10"/>
          </p:nvPr>
        </p:nvSpPr>
        <p:spPr>
          <a:xfrm>
            <a:off x="269081" y="739379"/>
            <a:ext cx="8607600" cy="36326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1"/>
          </p:nvPr>
        </p:nvSpPr>
        <p:spPr/>
        <p:txBody>
          <a:bodyPr/>
          <a:lstStyle/>
          <a:p>
            <a:fld id="{3F77608F-256D-4DB1-9058-98554022F69B}" type="slidenum">
              <a:rPr lang="en-GB"/>
              <a:pPr/>
              <a:t>‹#›</a:t>
            </a:fld>
            <a:endParaRPr lang="en-GB" dirty="0"/>
          </a:p>
        </p:txBody>
      </p:sp>
      <p:sp>
        <p:nvSpPr>
          <p:cNvPr id="4" name="Footer Placeholder 3" hidden="1"/>
          <p:cNvSpPr>
            <a:spLocks noGrp="1"/>
          </p:cNvSpPr>
          <p:nvPr>
            <p:ph type="ftr" sz="quarter" idx="12"/>
          </p:nvPr>
        </p:nvSpPr>
        <p:spPr>
          <a:xfrm>
            <a:off x="269081" y="5132700"/>
            <a:ext cx="27000" cy="15389"/>
          </a:xfrm>
        </p:spPr>
        <p:txBody>
          <a:bodyPr/>
          <a:lstStyle>
            <a:lvl1pPr>
              <a:defRPr sz="100"/>
            </a:lvl1pPr>
          </a:lstStyle>
          <a:p>
            <a:endParaRPr lang="da-DK" dirty="0"/>
          </a:p>
        </p:txBody>
      </p:sp>
    </p:spTree>
    <p:extLst>
      <p:ext uri="{BB962C8B-B14F-4D97-AF65-F5344CB8AC3E}">
        <p14:creationId xmlns:p14="http://schemas.microsoft.com/office/powerpoint/2010/main" val="2087345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White">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a:t>Click to edit Master title style</a:t>
            </a:r>
            <a:endParaRPr lang="en-GB" dirty="0"/>
          </a:p>
        </p:txBody>
      </p:sp>
      <p:sp>
        <p:nvSpPr>
          <p:cNvPr id="5" name="Content Placeholder 2"/>
          <p:cNvSpPr>
            <a:spLocks noGrp="1"/>
          </p:cNvSpPr>
          <p:nvPr>
            <p:ph sz="quarter" idx="10"/>
          </p:nvPr>
        </p:nvSpPr>
        <p:spPr>
          <a:xfrm>
            <a:off x="270000" y="739379"/>
            <a:ext cx="4220100" cy="36326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3"/>
          <p:cNvSpPr>
            <a:spLocks noGrp="1"/>
          </p:cNvSpPr>
          <p:nvPr>
            <p:ph sz="quarter" idx="11"/>
          </p:nvPr>
        </p:nvSpPr>
        <p:spPr>
          <a:xfrm>
            <a:off x="4657500" y="739379"/>
            <a:ext cx="4220100" cy="36326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2"/>
          </p:nvPr>
        </p:nvSpPr>
        <p:spPr/>
        <p:txBody>
          <a:bodyPr/>
          <a:lstStyle/>
          <a:p>
            <a:fld id="{3F77608F-256D-4DB1-9058-98554022F69B}" type="slidenum">
              <a:rPr lang="en-GB"/>
              <a:pPr/>
              <a:t>‹#›</a:t>
            </a:fld>
            <a:endParaRPr lang="en-GB" dirty="0"/>
          </a:p>
        </p:txBody>
      </p:sp>
      <p:sp>
        <p:nvSpPr>
          <p:cNvPr id="4" name="Footer Placeholder 3" hidden="1"/>
          <p:cNvSpPr>
            <a:spLocks noGrp="1"/>
          </p:cNvSpPr>
          <p:nvPr>
            <p:ph type="ftr" sz="quarter" idx="13"/>
          </p:nvPr>
        </p:nvSpPr>
        <p:spPr>
          <a:xfrm>
            <a:off x="269081" y="5130000"/>
            <a:ext cx="10800" cy="15389"/>
          </a:xfrm>
        </p:spPr>
        <p:txBody>
          <a:bodyPr/>
          <a:lstStyle>
            <a:lvl1pPr>
              <a:defRPr sz="100"/>
            </a:lvl1pPr>
          </a:lstStyle>
          <a:p>
            <a:endParaRPr lang="da-DK" dirty="0"/>
          </a:p>
        </p:txBody>
      </p:sp>
    </p:spTree>
    <p:extLst>
      <p:ext uri="{BB962C8B-B14F-4D97-AF65-F5344CB8AC3E}">
        <p14:creationId xmlns:p14="http://schemas.microsoft.com/office/powerpoint/2010/main" val="2185671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picture,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Content Placeholder 2"/>
          <p:cNvSpPr>
            <a:spLocks noGrp="1"/>
          </p:cNvSpPr>
          <p:nvPr>
            <p:ph sz="quarter" idx="11"/>
          </p:nvPr>
        </p:nvSpPr>
        <p:spPr>
          <a:xfrm>
            <a:off x="269081" y="739379"/>
            <a:ext cx="4219576" cy="36314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3"/>
          <p:cNvSpPr>
            <a:spLocks noGrp="1"/>
          </p:cNvSpPr>
          <p:nvPr>
            <p:ph type="pic" sz="quarter" idx="12"/>
          </p:nvPr>
        </p:nvSpPr>
        <p:spPr>
          <a:xfrm>
            <a:off x="4656534" y="739378"/>
            <a:ext cx="4217194" cy="3631406"/>
          </a:xfrm>
        </p:spPr>
        <p:txBody>
          <a:bodyPr tIns="720000" anchor="ctr" anchorCtr="0">
            <a:normAutofit/>
          </a:bodyPr>
          <a:lstStyle>
            <a:lvl1pPr marL="92" indent="0" algn="ctr">
              <a:buFontTx/>
              <a:buNone/>
              <a:defRPr sz="1350"/>
            </a:lvl1pPr>
          </a:lstStyle>
          <a:p>
            <a:r>
              <a:rPr lang="en-US"/>
              <a:t>Click icon to add picture</a:t>
            </a:r>
            <a:endParaRPr lang="en-GB" dirty="0"/>
          </a:p>
        </p:txBody>
      </p:sp>
      <p:sp>
        <p:nvSpPr>
          <p:cNvPr id="3" name="Slide Number Placeholder 2"/>
          <p:cNvSpPr>
            <a:spLocks noGrp="1"/>
          </p:cNvSpPr>
          <p:nvPr>
            <p:ph type="sldNum" sz="quarter" idx="10"/>
          </p:nvPr>
        </p:nvSpPr>
        <p:spPr/>
        <p:txBody>
          <a:bodyPr lIns="0"/>
          <a:lstStyle/>
          <a:p>
            <a:fld id="{3F77608F-256D-4DB1-9058-98554022F69B}" type="slidenum">
              <a:rPr lang="en-GB"/>
              <a:pPr/>
              <a:t>‹#›</a:t>
            </a:fld>
            <a:endParaRPr lang="en-GB" dirty="0"/>
          </a:p>
        </p:txBody>
      </p:sp>
      <p:sp>
        <p:nvSpPr>
          <p:cNvPr id="4" name="Footer Placeholder 3" hidden="1"/>
          <p:cNvSpPr>
            <a:spLocks noGrp="1"/>
          </p:cNvSpPr>
          <p:nvPr>
            <p:ph type="ftr" sz="quarter" idx="13"/>
          </p:nvPr>
        </p:nvSpPr>
        <p:spPr>
          <a:xfrm>
            <a:off x="269081" y="5130000"/>
            <a:ext cx="10800" cy="15389"/>
          </a:xfrm>
        </p:spPr>
        <p:txBody>
          <a:bodyPr/>
          <a:lstStyle>
            <a:lvl1pPr>
              <a:defRPr sz="100"/>
            </a:lvl1pPr>
          </a:lstStyle>
          <a:p>
            <a:endParaRPr lang="da-DK" dirty="0"/>
          </a:p>
        </p:txBody>
      </p:sp>
    </p:spTree>
    <p:extLst>
      <p:ext uri="{BB962C8B-B14F-4D97-AF65-F5344CB8AC3E}">
        <p14:creationId xmlns:p14="http://schemas.microsoft.com/office/powerpoint/2010/main" val="2803637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and text I,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Content Placeholder 2"/>
          <p:cNvSpPr>
            <a:spLocks noGrp="1"/>
          </p:cNvSpPr>
          <p:nvPr>
            <p:ph sz="quarter" idx="11"/>
          </p:nvPr>
        </p:nvSpPr>
        <p:spPr>
          <a:xfrm>
            <a:off x="4657500" y="739379"/>
            <a:ext cx="4219576" cy="36314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3"/>
          <p:cNvSpPr>
            <a:spLocks noGrp="1"/>
          </p:cNvSpPr>
          <p:nvPr>
            <p:ph type="pic" sz="quarter" idx="12"/>
          </p:nvPr>
        </p:nvSpPr>
        <p:spPr>
          <a:xfrm>
            <a:off x="270000" y="739378"/>
            <a:ext cx="4217194" cy="4136307"/>
          </a:xfrm>
        </p:spPr>
        <p:txBody>
          <a:bodyPr tIns="720000" anchor="ctr" anchorCtr="0">
            <a:normAutofit/>
          </a:bodyPr>
          <a:lstStyle>
            <a:lvl1pPr marL="92" indent="0" algn="ctr">
              <a:buFontTx/>
              <a:buNone/>
              <a:defRPr sz="1350"/>
            </a:lvl1pPr>
          </a:lstStyle>
          <a:p>
            <a:r>
              <a:rPr lang="en-US"/>
              <a:t>Click icon to add picture</a:t>
            </a:r>
            <a:endParaRPr lang="en-GB" dirty="0"/>
          </a:p>
        </p:txBody>
      </p:sp>
      <p:sp>
        <p:nvSpPr>
          <p:cNvPr id="3" name="Slide Number Placeholder 2"/>
          <p:cNvSpPr>
            <a:spLocks noGrp="1"/>
          </p:cNvSpPr>
          <p:nvPr>
            <p:ph type="sldNum" sz="quarter" idx="10"/>
          </p:nvPr>
        </p:nvSpPr>
        <p:spPr/>
        <p:txBody>
          <a:bodyPr/>
          <a:lstStyle/>
          <a:p>
            <a:fld id="{3F77608F-256D-4DB1-9058-98554022F69B}" type="slidenum">
              <a:rPr lang="en-GB"/>
              <a:pPr/>
              <a:t>‹#›</a:t>
            </a:fld>
            <a:endParaRPr lang="en-GB" dirty="0"/>
          </a:p>
        </p:txBody>
      </p:sp>
      <p:sp>
        <p:nvSpPr>
          <p:cNvPr id="4" name="Footer Placeholder 3" hidden="1"/>
          <p:cNvSpPr>
            <a:spLocks noGrp="1"/>
          </p:cNvSpPr>
          <p:nvPr>
            <p:ph type="ftr" sz="quarter" idx="13"/>
          </p:nvPr>
        </p:nvSpPr>
        <p:spPr>
          <a:xfrm>
            <a:off x="269081" y="5130000"/>
            <a:ext cx="10800" cy="15389"/>
          </a:xfrm>
        </p:spPr>
        <p:txBody>
          <a:bodyPr/>
          <a:lstStyle>
            <a:lvl1pPr>
              <a:defRPr sz="100"/>
            </a:lvl1pPr>
          </a:lstStyle>
          <a:p>
            <a:endParaRPr lang="da-DK" dirty="0"/>
          </a:p>
        </p:txBody>
      </p:sp>
    </p:spTree>
    <p:extLst>
      <p:ext uri="{BB962C8B-B14F-4D97-AF65-F5344CB8AC3E}">
        <p14:creationId xmlns:p14="http://schemas.microsoft.com/office/powerpoint/2010/main" val="58366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and text II,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5" name="Content Placeholder 2"/>
          <p:cNvSpPr>
            <a:spLocks noGrp="1"/>
          </p:cNvSpPr>
          <p:nvPr>
            <p:ph sz="quarter" idx="11"/>
          </p:nvPr>
        </p:nvSpPr>
        <p:spPr>
          <a:xfrm>
            <a:off x="3206319" y="739379"/>
            <a:ext cx="5669481" cy="36314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3"/>
          <p:cNvSpPr>
            <a:spLocks noGrp="1"/>
          </p:cNvSpPr>
          <p:nvPr>
            <p:ph type="pic" sz="quarter" idx="12"/>
          </p:nvPr>
        </p:nvSpPr>
        <p:spPr>
          <a:xfrm>
            <a:off x="269081" y="739378"/>
            <a:ext cx="2756700" cy="4136307"/>
          </a:xfrm>
        </p:spPr>
        <p:txBody>
          <a:bodyPr tIns="720000" anchor="ctr" anchorCtr="0">
            <a:normAutofit/>
          </a:bodyPr>
          <a:lstStyle>
            <a:lvl1pPr marL="92" indent="0" algn="ctr">
              <a:buFontTx/>
              <a:buNone/>
              <a:defRPr sz="1350"/>
            </a:lvl1pPr>
          </a:lstStyle>
          <a:p>
            <a:r>
              <a:rPr lang="en-US"/>
              <a:t>Click icon to add picture</a:t>
            </a:r>
            <a:endParaRPr lang="en-GB" dirty="0"/>
          </a:p>
        </p:txBody>
      </p:sp>
      <p:sp>
        <p:nvSpPr>
          <p:cNvPr id="3" name="Slide Number Placeholder 2"/>
          <p:cNvSpPr>
            <a:spLocks noGrp="1"/>
          </p:cNvSpPr>
          <p:nvPr>
            <p:ph type="sldNum" sz="quarter" idx="10"/>
          </p:nvPr>
        </p:nvSpPr>
        <p:spPr/>
        <p:txBody>
          <a:bodyPr/>
          <a:lstStyle/>
          <a:p>
            <a:fld id="{3F77608F-256D-4DB1-9058-98554022F69B}" type="slidenum">
              <a:rPr lang="en-GB"/>
              <a:pPr/>
              <a:t>‹#›</a:t>
            </a:fld>
            <a:endParaRPr lang="en-GB" dirty="0"/>
          </a:p>
        </p:txBody>
      </p:sp>
      <p:sp>
        <p:nvSpPr>
          <p:cNvPr id="4" name="Footer Placeholder 3" hidden="1"/>
          <p:cNvSpPr>
            <a:spLocks noGrp="1"/>
          </p:cNvSpPr>
          <p:nvPr>
            <p:ph type="ftr" sz="quarter" idx="13"/>
          </p:nvPr>
        </p:nvSpPr>
        <p:spPr>
          <a:xfrm>
            <a:off x="269081" y="5130000"/>
            <a:ext cx="10800" cy="15389"/>
          </a:xfrm>
        </p:spPr>
        <p:txBody>
          <a:bodyPr/>
          <a:lstStyle>
            <a:lvl1pPr>
              <a:defRPr sz="100"/>
            </a:lvl1pPr>
          </a:lstStyle>
          <a:p>
            <a:endParaRPr lang="da-DK" dirty="0"/>
          </a:p>
        </p:txBody>
      </p:sp>
    </p:spTree>
    <p:extLst>
      <p:ext uri="{BB962C8B-B14F-4D97-AF65-F5344CB8AC3E}">
        <p14:creationId xmlns:p14="http://schemas.microsoft.com/office/powerpoint/2010/main" val="2322636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3F77608F-256D-4DB1-9058-98554022F69B}" type="slidenum">
              <a:rPr lang="en-GB"/>
              <a:pPr/>
              <a:t>‹#›</a:t>
            </a:fld>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2" name="Footer Placeholder 1" hidden="1"/>
          <p:cNvSpPr>
            <a:spLocks noGrp="1"/>
          </p:cNvSpPr>
          <p:nvPr>
            <p:ph type="ftr" sz="quarter" idx="11"/>
          </p:nvPr>
        </p:nvSpPr>
        <p:spPr>
          <a:xfrm>
            <a:off x="269081" y="5130000"/>
            <a:ext cx="10800" cy="15389"/>
          </a:xfrm>
        </p:spPr>
        <p:txBody>
          <a:bodyPr/>
          <a:lstStyle>
            <a:lvl1pPr>
              <a:defRPr sz="100"/>
            </a:lvl1pPr>
          </a:lstStyle>
          <a:p>
            <a:endParaRPr lang="da-DK" dirty="0"/>
          </a:p>
        </p:txBody>
      </p:sp>
    </p:spTree>
    <p:extLst>
      <p:ext uri="{BB962C8B-B14F-4D97-AF65-F5344CB8AC3E}">
        <p14:creationId xmlns:p14="http://schemas.microsoft.com/office/powerpoint/2010/main" val="780208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Emtpy, White">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50" dirty="0"/>
          </a:p>
        </p:txBody>
      </p:sp>
      <p:sp>
        <p:nvSpPr>
          <p:cNvPr id="2" name="Footer Placeholder 1" hidden="1"/>
          <p:cNvSpPr>
            <a:spLocks noGrp="1"/>
          </p:cNvSpPr>
          <p:nvPr>
            <p:ph type="ftr" sz="quarter" idx="10"/>
          </p:nvPr>
        </p:nvSpPr>
        <p:spPr>
          <a:xfrm>
            <a:off x="269081" y="5130000"/>
            <a:ext cx="10800" cy="15389"/>
          </a:xfrm>
        </p:spPr>
        <p:txBody>
          <a:bodyPr/>
          <a:lstStyle>
            <a:lvl1pPr>
              <a:defRPr sz="100"/>
            </a:lvl1pPr>
          </a:lstStyle>
          <a:p>
            <a:endParaRPr lang="da-DK" dirty="0"/>
          </a:p>
        </p:txBody>
      </p:sp>
      <p:sp>
        <p:nvSpPr>
          <p:cNvPr id="3" name="Slide Number Placeholder 2"/>
          <p:cNvSpPr>
            <a:spLocks noGrp="1"/>
          </p:cNvSpPr>
          <p:nvPr>
            <p:ph type="sldNum" sz="quarter" idx="11"/>
          </p:nvPr>
        </p:nvSpPr>
        <p:spPr/>
        <p:txBody>
          <a:bodyPr/>
          <a:lstStyle/>
          <a:p>
            <a:fld id="{3F77608F-256D-4DB1-9058-98554022F69B}" type="slidenum">
              <a:rPr lang="en-GB" smtClean="0"/>
              <a:pPr/>
              <a:t>‹#›</a:t>
            </a:fld>
            <a:endParaRPr lang="en-GB" dirty="0"/>
          </a:p>
        </p:txBody>
      </p:sp>
    </p:spTree>
    <p:extLst>
      <p:ext uri="{BB962C8B-B14F-4D97-AF65-F5344CB8AC3E}">
        <p14:creationId xmlns:p14="http://schemas.microsoft.com/office/powerpoint/2010/main" val="25562666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II, White">
    <p:spTree>
      <p:nvGrpSpPr>
        <p:cNvPr id="1" name=""/>
        <p:cNvGrpSpPr/>
        <p:nvPr/>
      </p:nvGrpSpPr>
      <p:grpSpPr>
        <a:xfrm>
          <a:off x="0" y="0"/>
          <a:ext cx="0" cy="0"/>
          <a:chOff x="0" y="0"/>
          <a:chExt cx="0" cy="0"/>
        </a:xfrm>
      </p:grpSpPr>
      <p:sp>
        <p:nvSpPr>
          <p:cNvPr id="8" name="Rectangle 7"/>
          <p:cNvSpPr/>
          <p:nvPr userDrawn="1"/>
        </p:nvSpPr>
        <p:spPr>
          <a:xfrm>
            <a:off x="0" y="0"/>
            <a:ext cx="9142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5" name="Picture Placeholder 4"/>
          <p:cNvSpPr>
            <a:spLocks noGrp="1"/>
          </p:cNvSpPr>
          <p:nvPr>
            <p:ph type="pic" sz="quarter" idx="10"/>
          </p:nvPr>
        </p:nvSpPr>
        <p:spPr>
          <a:xfrm>
            <a:off x="0" y="0"/>
            <a:ext cx="9142200" cy="5143500"/>
          </a:xfrm>
        </p:spPr>
        <p:txBody>
          <a:bodyPr tIns="720000" anchor="ctr" anchorCtr="0"/>
          <a:lstStyle>
            <a:lvl1pPr marL="1887" indent="0" algn="ctr">
              <a:buNone/>
              <a:defRPr/>
            </a:lvl1pPr>
          </a:lstStyle>
          <a:p>
            <a:r>
              <a:rPr lang="en-US"/>
              <a:t>Click icon to add picture</a:t>
            </a:r>
            <a:endParaRPr lang="en-GB" dirty="0"/>
          </a:p>
        </p:txBody>
      </p:sp>
      <p:sp>
        <p:nvSpPr>
          <p:cNvPr id="2" name="Title 1"/>
          <p:cNvSpPr>
            <a:spLocks noGrp="1"/>
          </p:cNvSpPr>
          <p:nvPr>
            <p:ph type="ctrTitle"/>
          </p:nvPr>
        </p:nvSpPr>
        <p:spPr>
          <a:xfrm>
            <a:off x="0" y="-82378"/>
            <a:ext cx="3653898" cy="1093528"/>
          </a:xfrm>
          <a:solidFill>
            <a:srgbClr val="FFFFFF"/>
          </a:solidFill>
        </p:spPr>
        <p:txBody>
          <a:bodyPr lIns="342000" tIns="324000" rIns="144000" bIns="0" anchor="b">
            <a:spAutoFit/>
          </a:bodyPr>
          <a:lstStyle>
            <a:lvl1pPr algn="l">
              <a:lnSpc>
                <a:spcPct val="83000"/>
              </a:lnSpc>
              <a:defRPr sz="3000" b="1">
                <a:solidFill>
                  <a:schemeClr val="tx2"/>
                </a:solidFill>
              </a:defRPr>
            </a:lvl1pPr>
          </a:lstStyle>
          <a:p>
            <a:r>
              <a:rPr lang="en-US"/>
              <a:t>Click to edit Master title style</a:t>
            </a:r>
            <a:endParaRPr lang="en-GB" dirty="0"/>
          </a:p>
        </p:txBody>
      </p:sp>
      <p:sp>
        <p:nvSpPr>
          <p:cNvPr id="3" name="Subtitle 2"/>
          <p:cNvSpPr>
            <a:spLocks noGrp="1"/>
          </p:cNvSpPr>
          <p:nvPr>
            <p:ph type="subTitle" idx="1"/>
          </p:nvPr>
        </p:nvSpPr>
        <p:spPr>
          <a:xfrm>
            <a:off x="0" y="1009127"/>
            <a:ext cx="3653898" cy="1331303"/>
          </a:xfrm>
          <a:solidFill>
            <a:srgbClr val="FFFFFF"/>
          </a:solidFill>
        </p:spPr>
        <p:txBody>
          <a:bodyPr wrap="square" lIns="342000" tIns="0" rIns="144000" bIns="180000">
            <a:spAutoFit/>
          </a:bodyPr>
          <a:lstStyle>
            <a:lvl1pPr marL="0" indent="0" algn="l">
              <a:lnSpc>
                <a:spcPct val="83000"/>
              </a:lnSpc>
              <a:spcBef>
                <a:spcPts val="0"/>
              </a:spcBef>
              <a:buNone/>
              <a:defRPr sz="3000" b="0">
                <a:solidFill>
                  <a:schemeClr val="tx2"/>
                </a:solidFill>
                <a:latin typeface="Arial" pitchFamily="34" charset="0"/>
                <a:cs typeface="Arial"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dirty="0"/>
          </a:p>
        </p:txBody>
      </p:sp>
      <p:sp>
        <p:nvSpPr>
          <p:cNvPr id="15" name="Text Placeholder 14"/>
          <p:cNvSpPr>
            <a:spLocks noGrp="1"/>
          </p:cNvSpPr>
          <p:nvPr>
            <p:ph type="body" sz="quarter" idx="11" hasCustomPrompt="1"/>
          </p:nvPr>
        </p:nvSpPr>
        <p:spPr>
          <a:xfrm>
            <a:off x="7886700" y="4625100"/>
            <a:ext cx="1004400" cy="264600"/>
          </a:xfrm>
          <a:blipFill rotWithShape="1">
            <a:blip r:embed="rId2"/>
            <a:stretch>
              <a:fillRect/>
            </a:stretch>
          </a:blipFill>
        </p:spPr>
        <p:txBody>
          <a:bodyPr tIns="0" bIns="0">
            <a:normAutofit/>
          </a:bodyPr>
          <a:lstStyle>
            <a:lvl1pPr marL="1887" indent="0">
              <a:buNone/>
              <a:defRPr sz="100"/>
            </a:lvl1pPr>
          </a:lstStyle>
          <a:p>
            <a:pPr lvl="0"/>
            <a:r>
              <a:rPr lang="en-GB" dirty="0"/>
              <a:t>.</a:t>
            </a:r>
          </a:p>
        </p:txBody>
      </p:sp>
      <p:sp>
        <p:nvSpPr>
          <p:cNvPr id="9" name="Slide Number Placeholder 8" hidden="1"/>
          <p:cNvSpPr>
            <a:spLocks noGrp="1"/>
          </p:cNvSpPr>
          <p:nvPr>
            <p:ph type="sldNum" sz="quarter" idx="12"/>
          </p:nvPr>
        </p:nvSpPr>
        <p:spPr>
          <a:xfrm>
            <a:off x="4572000" y="5218044"/>
            <a:ext cx="84535" cy="138499"/>
          </a:xfrm>
        </p:spPr>
        <p:txBody>
          <a:bodyPr wrap="square">
            <a:spAutoFit/>
          </a:bodyPr>
          <a:lstStyle>
            <a:lvl1pPr>
              <a:defRPr sz="100"/>
            </a:lvl1pPr>
          </a:lstStyle>
          <a:p>
            <a:fld id="{3F77608F-256D-4DB1-9058-98554022F69B}" type="slidenum">
              <a:rPr lang="en-GB" smtClean="0"/>
              <a:pPr/>
              <a:t>‹#›</a:t>
            </a:fld>
            <a:endParaRPr lang="en-GB" dirty="0"/>
          </a:p>
        </p:txBody>
      </p:sp>
      <p:sp>
        <p:nvSpPr>
          <p:cNvPr id="4" name="Footer Placeholder 3"/>
          <p:cNvSpPr>
            <a:spLocks noGrp="1"/>
          </p:cNvSpPr>
          <p:nvPr>
            <p:ph type="ftr" sz="quarter" idx="13"/>
          </p:nvPr>
        </p:nvSpPr>
        <p:spPr/>
        <p:txBody>
          <a:bodyPr/>
          <a:lstStyle>
            <a:lvl1pPr>
              <a:defRPr>
                <a:solidFill>
                  <a:schemeClr val="tx1"/>
                </a:solidFill>
              </a:defRPr>
            </a:lvl1pPr>
          </a:lstStyle>
          <a:p>
            <a:endParaRPr lang="da-DK" dirty="0"/>
          </a:p>
        </p:txBody>
      </p:sp>
    </p:spTree>
    <p:extLst>
      <p:ext uri="{BB962C8B-B14F-4D97-AF65-F5344CB8AC3E}">
        <p14:creationId xmlns:p14="http://schemas.microsoft.com/office/powerpoint/2010/main" val="1648273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III, White">
    <p:spTree>
      <p:nvGrpSpPr>
        <p:cNvPr id="1" name=""/>
        <p:cNvGrpSpPr/>
        <p:nvPr/>
      </p:nvGrpSpPr>
      <p:grpSpPr>
        <a:xfrm>
          <a:off x="0" y="0"/>
          <a:ext cx="0" cy="0"/>
          <a:chOff x="0" y="0"/>
          <a:chExt cx="0" cy="0"/>
        </a:xfrm>
      </p:grpSpPr>
      <p:sp>
        <p:nvSpPr>
          <p:cNvPr id="8" name="Rectangle 7"/>
          <p:cNvSpPr/>
          <p:nvPr userDrawn="1"/>
        </p:nvSpPr>
        <p:spPr>
          <a:xfrm>
            <a:off x="0" y="0"/>
            <a:ext cx="9142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5" name="Picture Placeholder 4"/>
          <p:cNvSpPr>
            <a:spLocks noGrp="1"/>
          </p:cNvSpPr>
          <p:nvPr>
            <p:ph type="pic" sz="quarter" idx="10"/>
          </p:nvPr>
        </p:nvSpPr>
        <p:spPr>
          <a:xfrm>
            <a:off x="0" y="0"/>
            <a:ext cx="9142200" cy="5143500"/>
          </a:xfrm>
          <a:solidFill>
            <a:schemeClr val="bg1">
              <a:lumMod val="95000"/>
            </a:schemeClr>
          </a:solidFill>
        </p:spPr>
        <p:txBody>
          <a:bodyPr tIns="720000" anchor="ctr" anchorCtr="0"/>
          <a:lstStyle>
            <a:lvl1pPr marL="1887" indent="0" algn="ctr">
              <a:buNone/>
              <a:defRPr/>
            </a:lvl1pPr>
          </a:lstStyle>
          <a:p>
            <a:r>
              <a:rPr lang="en-US"/>
              <a:t>Click icon to add picture</a:t>
            </a:r>
            <a:endParaRPr lang="en-GB" dirty="0"/>
          </a:p>
        </p:txBody>
      </p:sp>
      <p:sp>
        <p:nvSpPr>
          <p:cNvPr id="2" name="Title 1"/>
          <p:cNvSpPr>
            <a:spLocks noGrp="1"/>
          </p:cNvSpPr>
          <p:nvPr>
            <p:ph type="ctrTitle"/>
          </p:nvPr>
        </p:nvSpPr>
        <p:spPr>
          <a:xfrm>
            <a:off x="0" y="-82378"/>
            <a:ext cx="3653898" cy="1093528"/>
          </a:xfrm>
          <a:solidFill>
            <a:srgbClr val="FFFFFF"/>
          </a:solidFill>
        </p:spPr>
        <p:txBody>
          <a:bodyPr lIns="342000" tIns="324000" rIns="144000" bIns="0" anchor="b">
            <a:spAutoFit/>
          </a:bodyPr>
          <a:lstStyle>
            <a:lvl1pPr algn="l">
              <a:lnSpc>
                <a:spcPct val="83000"/>
              </a:lnSpc>
              <a:defRPr sz="3000" b="1">
                <a:solidFill>
                  <a:schemeClr val="tx2"/>
                </a:solidFill>
              </a:defRPr>
            </a:lvl1pPr>
          </a:lstStyle>
          <a:p>
            <a:r>
              <a:rPr lang="en-US"/>
              <a:t>Click to edit Master title style</a:t>
            </a:r>
            <a:endParaRPr lang="en-GB" dirty="0"/>
          </a:p>
        </p:txBody>
      </p:sp>
      <p:sp>
        <p:nvSpPr>
          <p:cNvPr id="3" name="Subtitle 2"/>
          <p:cNvSpPr>
            <a:spLocks noGrp="1"/>
          </p:cNvSpPr>
          <p:nvPr>
            <p:ph type="subTitle" idx="1"/>
          </p:nvPr>
        </p:nvSpPr>
        <p:spPr>
          <a:xfrm>
            <a:off x="0" y="1009127"/>
            <a:ext cx="3653898" cy="1331303"/>
          </a:xfrm>
          <a:solidFill>
            <a:srgbClr val="FFFFFF"/>
          </a:solidFill>
        </p:spPr>
        <p:txBody>
          <a:bodyPr wrap="square" lIns="342000" tIns="0" rIns="144000" bIns="180000">
            <a:spAutoFit/>
          </a:bodyPr>
          <a:lstStyle>
            <a:lvl1pPr marL="0" indent="0" algn="l">
              <a:lnSpc>
                <a:spcPct val="83000"/>
              </a:lnSpc>
              <a:spcBef>
                <a:spcPts val="0"/>
              </a:spcBef>
              <a:buNone/>
              <a:defRPr sz="3000" b="0">
                <a:solidFill>
                  <a:schemeClr val="tx2"/>
                </a:solidFill>
                <a:latin typeface="Arial" pitchFamily="34" charset="0"/>
                <a:cs typeface="Arial"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dirty="0"/>
          </a:p>
        </p:txBody>
      </p:sp>
      <p:sp>
        <p:nvSpPr>
          <p:cNvPr id="15" name="Text Placeholder 14"/>
          <p:cNvSpPr>
            <a:spLocks noGrp="1"/>
          </p:cNvSpPr>
          <p:nvPr>
            <p:ph type="body" sz="quarter" idx="11" hasCustomPrompt="1"/>
          </p:nvPr>
        </p:nvSpPr>
        <p:spPr>
          <a:xfrm>
            <a:off x="7886700" y="4625100"/>
            <a:ext cx="1004400" cy="264600"/>
          </a:xfrm>
          <a:blipFill>
            <a:blip r:embed="rId2"/>
            <a:stretch>
              <a:fillRect/>
            </a:stretch>
          </a:blipFill>
        </p:spPr>
        <p:txBody>
          <a:bodyPr tIns="0" bIns="0">
            <a:normAutofit/>
          </a:bodyPr>
          <a:lstStyle>
            <a:lvl1pPr marL="1887" indent="0">
              <a:buNone/>
              <a:defRPr sz="100"/>
            </a:lvl1pPr>
          </a:lstStyle>
          <a:p>
            <a:pPr lvl="0"/>
            <a:r>
              <a:rPr lang="en-GB" dirty="0"/>
              <a:t>.</a:t>
            </a:r>
          </a:p>
        </p:txBody>
      </p:sp>
      <p:sp>
        <p:nvSpPr>
          <p:cNvPr id="9" name="Slide Number Placeholder 8" hidden="1"/>
          <p:cNvSpPr>
            <a:spLocks noGrp="1"/>
          </p:cNvSpPr>
          <p:nvPr>
            <p:ph type="sldNum" sz="quarter" idx="12"/>
          </p:nvPr>
        </p:nvSpPr>
        <p:spPr>
          <a:xfrm>
            <a:off x="4572000" y="5218044"/>
            <a:ext cx="84535" cy="138499"/>
          </a:xfrm>
        </p:spPr>
        <p:txBody>
          <a:bodyPr wrap="square">
            <a:spAutoFit/>
          </a:bodyPr>
          <a:lstStyle>
            <a:lvl1pPr>
              <a:defRPr sz="100"/>
            </a:lvl1pPr>
          </a:lstStyle>
          <a:p>
            <a:fld id="{3F77608F-256D-4DB1-9058-98554022F69B}" type="slidenum">
              <a:rPr lang="en-GB" smtClean="0"/>
              <a:pPr/>
              <a:t>‹#›</a:t>
            </a:fld>
            <a:endParaRPr lang="en-GB" dirty="0"/>
          </a:p>
        </p:txBody>
      </p:sp>
      <p:sp>
        <p:nvSpPr>
          <p:cNvPr id="4" name="Footer Placeholder 3"/>
          <p:cNvSpPr>
            <a:spLocks noGrp="1"/>
          </p:cNvSpPr>
          <p:nvPr>
            <p:ph type="ftr" sz="quarter" idx="13"/>
          </p:nvPr>
        </p:nvSpPr>
        <p:spPr/>
        <p:txBody>
          <a:bodyPr/>
          <a:lstStyle>
            <a:lvl1pPr>
              <a:defRPr>
                <a:solidFill>
                  <a:schemeClr val="tx1"/>
                </a:solidFill>
              </a:defRPr>
            </a:lvl1pPr>
          </a:lstStyle>
          <a:p>
            <a:endParaRPr lang="da-DK" dirty="0"/>
          </a:p>
        </p:txBody>
      </p:sp>
    </p:spTree>
    <p:extLst>
      <p:ext uri="{BB962C8B-B14F-4D97-AF65-F5344CB8AC3E}">
        <p14:creationId xmlns:p14="http://schemas.microsoft.com/office/powerpoint/2010/main" val="3612856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White">
    <p:spTree>
      <p:nvGrpSpPr>
        <p:cNvPr id="1" name=""/>
        <p:cNvGrpSpPr/>
        <p:nvPr/>
      </p:nvGrpSpPr>
      <p:grpSpPr>
        <a:xfrm>
          <a:off x="0" y="0"/>
          <a:ext cx="0" cy="0"/>
          <a:chOff x="0" y="0"/>
          <a:chExt cx="0" cy="0"/>
        </a:xfrm>
      </p:grpSpPr>
      <p:sp>
        <p:nvSpPr>
          <p:cNvPr id="7" name="Rectangle 6"/>
          <p:cNvSpPr/>
          <p:nvPr userDrawn="1"/>
        </p:nvSpPr>
        <p:spPr>
          <a:xfrm>
            <a:off x="0" y="0"/>
            <a:ext cx="91422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5747" y="4626001"/>
            <a:ext cx="1004507" cy="264095"/>
          </a:xfrm>
          <a:prstGeom prst="rect">
            <a:avLst/>
          </a:prstGeom>
        </p:spPr>
      </p:pic>
      <p:sp>
        <p:nvSpPr>
          <p:cNvPr id="2" name="Title 1"/>
          <p:cNvSpPr>
            <a:spLocks noGrp="1"/>
          </p:cNvSpPr>
          <p:nvPr>
            <p:ph type="title"/>
          </p:nvPr>
        </p:nvSpPr>
        <p:spPr>
          <a:xfrm>
            <a:off x="257502" y="159544"/>
            <a:ext cx="7068804" cy="2392324"/>
          </a:xfrm>
        </p:spPr>
        <p:txBody>
          <a:bodyPr tIns="79200" anchor="t" anchorCtr="0"/>
          <a:lstStyle>
            <a:lvl1pPr>
              <a:defRPr>
                <a:solidFill>
                  <a:schemeClr val="tx1"/>
                </a:solidFill>
              </a:defRPr>
            </a:lvl1pPr>
          </a:lstStyle>
          <a:p>
            <a:r>
              <a:rPr lang="en-US"/>
              <a:t>Click to edit Master title style</a:t>
            </a:r>
            <a:endParaRPr lang="en-GB" dirty="0"/>
          </a:p>
        </p:txBody>
      </p:sp>
      <p:sp>
        <p:nvSpPr>
          <p:cNvPr id="3" name="Slide Number Placeholder 2"/>
          <p:cNvSpPr>
            <a:spLocks noGrp="1"/>
          </p:cNvSpPr>
          <p:nvPr>
            <p:ph type="sldNum" sz="quarter" idx="10"/>
          </p:nvPr>
        </p:nvSpPr>
        <p:spPr/>
        <p:txBody>
          <a:bodyPr/>
          <a:lstStyle/>
          <a:p>
            <a:fld id="{3F77608F-256D-4DB1-9058-98554022F69B}" type="slidenum">
              <a:rPr lang="en-GB"/>
              <a:pPr/>
              <a:t>‹#›</a:t>
            </a:fld>
            <a:endParaRPr lang="en-GB" dirty="0"/>
          </a:p>
        </p:txBody>
      </p:sp>
      <p:sp>
        <p:nvSpPr>
          <p:cNvPr id="6" name="Footer Placeholder 5" hidden="1"/>
          <p:cNvSpPr>
            <a:spLocks noGrp="1"/>
          </p:cNvSpPr>
          <p:nvPr>
            <p:ph type="ftr" sz="quarter" idx="11"/>
          </p:nvPr>
        </p:nvSpPr>
        <p:spPr>
          <a:xfrm>
            <a:off x="269081" y="5130000"/>
            <a:ext cx="10800" cy="15389"/>
          </a:xfrm>
        </p:spPr>
        <p:txBody>
          <a:bodyPr/>
          <a:lstStyle>
            <a:lvl1pPr>
              <a:defRPr sz="100"/>
            </a:lvl1pPr>
          </a:lstStyle>
          <a:p>
            <a:endParaRPr lang="da-DK" dirty="0"/>
          </a:p>
        </p:txBody>
      </p:sp>
    </p:spTree>
    <p:extLst>
      <p:ext uri="{BB962C8B-B14F-4D97-AF65-F5344CB8AC3E}">
        <p14:creationId xmlns:p14="http://schemas.microsoft.com/office/powerpoint/2010/main" val="3436818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gress &amp; löptext 1 kolumn">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0" y="4930275"/>
            <a:ext cx="9144000" cy="213226"/>
          </a:xfrm>
          <a:prstGeom prst="rect">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ysClr val="windowText" lastClr="000000"/>
              </a:solidFill>
            </a:endParaRPr>
          </a:p>
        </p:txBody>
      </p:sp>
      <p:sp>
        <p:nvSpPr>
          <p:cNvPr id="7" name="Date Placeholder 3"/>
          <p:cNvSpPr>
            <a:spLocks noGrp="1"/>
          </p:cNvSpPr>
          <p:nvPr>
            <p:ph type="dt" sz="half" idx="10"/>
          </p:nvPr>
        </p:nvSpPr>
        <p:spPr>
          <a:xfrm>
            <a:off x="468890" y="4935625"/>
            <a:ext cx="2133600" cy="207875"/>
          </a:xfrm>
          <a:prstGeom prst="rect">
            <a:avLst/>
          </a:prstGeom>
        </p:spPr>
        <p:txBody>
          <a:bodyPr/>
          <a:lstStyle>
            <a:lvl1pPr>
              <a:defRPr sz="600" baseline="0">
                <a:solidFill>
                  <a:schemeClr val="bg1"/>
                </a:solidFill>
              </a:defRPr>
            </a:lvl1pPr>
          </a:lstStyle>
          <a:p>
            <a:fld id="{EA62EDE9-BA80-7E48-A3D1-784549844A76}" type="datetime1">
              <a:rPr lang="sv-SE" smtClean="0"/>
              <a:t>2019-08-20</a:t>
            </a:fld>
            <a:endParaRPr lang="sv-SE" dirty="0"/>
          </a:p>
        </p:txBody>
      </p:sp>
      <p:sp>
        <p:nvSpPr>
          <p:cNvPr id="8" name="Footer Placeholder 4"/>
          <p:cNvSpPr>
            <a:spLocks noGrp="1"/>
          </p:cNvSpPr>
          <p:nvPr>
            <p:ph type="ftr" sz="quarter" idx="11"/>
          </p:nvPr>
        </p:nvSpPr>
        <p:spPr>
          <a:xfrm>
            <a:off x="3124200" y="4935625"/>
            <a:ext cx="2895600" cy="207875"/>
          </a:xfrm>
          <a:prstGeom prst="rect">
            <a:avLst/>
          </a:prstGeom>
        </p:spPr>
        <p:txBody>
          <a:bodyPr/>
          <a:lstStyle>
            <a:lvl1pPr algn="ctr">
              <a:defRPr sz="600" baseline="0">
                <a:solidFill>
                  <a:srgbClr val="FFFFFF"/>
                </a:solidFill>
              </a:defRPr>
            </a:lvl1pPr>
          </a:lstStyle>
          <a:p>
            <a:r>
              <a:rPr lang="sv-SE"/>
              <a:t>Chalmers tekniska högskola</a:t>
            </a:r>
            <a:endParaRPr lang="sv-SE" dirty="0"/>
          </a:p>
        </p:txBody>
      </p:sp>
      <p:sp>
        <p:nvSpPr>
          <p:cNvPr id="9" name="Slide Number Placeholder 5"/>
          <p:cNvSpPr>
            <a:spLocks noGrp="1"/>
          </p:cNvSpPr>
          <p:nvPr>
            <p:ph type="sldNum" sz="quarter" idx="12"/>
          </p:nvPr>
        </p:nvSpPr>
        <p:spPr>
          <a:xfrm>
            <a:off x="6553200" y="4935625"/>
            <a:ext cx="2133600" cy="207875"/>
          </a:xfrm>
          <a:prstGeom prst="rect">
            <a:avLst/>
          </a:prstGeom>
        </p:spPr>
        <p:txBody>
          <a:bodyPr/>
          <a:lstStyle>
            <a:lvl1pPr algn="r">
              <a:defRPr sz="600" baseline="0">
                <a:solidFill>
                  <a:schemeClr val="bg1"/>
                </a:solidFill>
              </a:defRPr>
            </a:lvl1pPr>
          </a:lstStyle>
          <a:p>
            <a:fld id="{344E8EA3-C3DD-5544-8A1C-EA00A1673D37}" type="slidenum">
              <a:rPr lang="sv-SE" smtClean="0"/>
              <a:pPr/>
              <a:t>‹#›</a:t>
            </a:fld>
            <a:endParaRPr lang="sv-SE" dirty="0"/>
          </a:p>
        </p:txBody>
      </p:sp>
      <p:sp>
        <p:nvSpPr>
          <p:cNvPr id="6" name="Title 1"/>
          <p:cNvSpPr>
            <a:spLocks noGrp="1"/>
          </p:cNvSpPr>
          <p:nvPr>
            <p:ph type="title" hasCustomPrompt="1"/>
          </p:nvPr>
        </p:nvSpPr>
        <p:spPr>
          <a:xfrm>
            <a:off x="468890" y="614003"/>
            <a:ext cx="8217910" cy="668387"/>
          </a:xfrm>
          <a:prstGeom prst="rect">
            <a:avLst/>
          </a:prstGeom>
        </p:spPr>
        <p:txBody>
          <a:bodyPr>
            <a:normAutofit/>
          </a:bodyPr>
          <a:lstStyle>
            <a:lvl1pPr>
              <a:lnSpc>
                <a:spcPts val="3900"/>
              </a:lnSpc>
              <a:defRPr sz="3600" b="1" kern="900" cap="all" spc="-150" baseline="0">
                <a:solidFill>
                  <a:schemeClr val="tx1"/>
                </a:solidFill>
              </a:defRPr>
            </a:lvl1pPr>
          </a:lstStyle>
          <a:p>
            <a:r>
              <a:rPr lang="sv-SE" noProof="0" dirty="0"/>
              <a:t>Här lägger du in din rubrik</a:t>
            </a:r>
          </a:p>
        </p:txBody>
      </p:sp>
      <p:sp>
        <p:nvSpPr>
          <p:cNvPr id="10" name="Content Placeholder 2"/>
          <p:cNvSpPr>
            <a:spLocks noGrp="1"/>
          </p:cNvSpPr>
          <p:nvPr>
            <p:ph idx="1" hasCustomPrompt="1"/>
          </p:nvPr>
        </p:nvSpPr>
        <p:spPr>
          <a:xfrm>
            <a:off x="468890" y="1282390"/>
            <a:ext cx="8217910" cy="3480241"/>
          </a:xfrm>
          <a:prstGeom prst="rect">
            <a:avLst/>
          </a:prstGeom>
        </p:spPr>
        <p:txBody>
          <a:bodyPr/>
          <a:lstStyle>
            <a:lvl1pPr marL="0" indent="0">
              <a:buNone/>
              <a:defRPr sz="2600" baseline="0">
                <a:solidFill>
                  <a:schemeClr val="tx1"/>
                </a:solidFill>
              </a:defRPr>
            </a:lvl1pPr>
            <a:lvl2pPr>
              <a:defRPr sz="2200" baseline="0">
                <a:solidFill>
                  <a:schemeClr val="tx1"/>
                </a:solidFill>
              </a:defRPr>
            </a:lvl2pPr>
            <a:lvl3pPr>
              <a:defRPr sz="1800" baseline="0">
                <a:solidFill>
                  <a:schemeClr val="tx1"/>
                </a:solidFill>
              </a:defRPr>
            </a:lvl3pPr>
            <a:lvl4pPr>
              <a:defRPr sz="1600" baseline="0">
                <a:solidFill>
                  <a:schemeClr val="tx1"/>
                </a:solidFill>
              </a:defRPr>
            </a:lvl4pPr>
            <a:lvl5pPr>
              <a:defRPr sz="1400" baseline="0">
                <a:solidFill>
                  <a:schemeClr val="tx1"/>
                </a:solidFill>
              </a:defRPr>
            </a:lvl5pPr>
            <a:lvl6pPr>
              <a:defRPr sz="1100" baseline="0"/>
            </a:lvl6pPr>
          </a:lstStyle>
          <a:p>
            <a:pPr lvl="0"/>
            <a:r>
              <a:rPr lang="sv-SE" noProof="0" dirty="0"/>
              <a:t>Ingress en kolumn</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a:p>
            <a:pPr lvl="5"/>
            <a:r>
              <a:rPr lang="sv-SE" sz="1000" baseline="0" noProof="0" dirty="0"/>
              <a:t>Sjätte nivån</a:t>
            </a:r>
            <a:endParaRPr lang="sv-SE" noProof="0" dirty="0"/>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White">
    <p:spTree>
      <p:nvGrpSpPr>
        <p:cNvPr id="1" name=""/>
        <p:cNvGrpSpPr/>
        <p:nvPr/>
      </p:nvGrpSpPr>
      <p:grpSpPr>
        <a:xfrm>
          <a:off x="0" y="0"/>
          <a:ext cx="0" cy="0"/>
          <a:chOff x="0" y="0"/>
          <a:chExt cx="0" cy="0"/>
        </a:xfrm>
      </p:grpSpPr>
      <p:sp>
        <p:nvSpPr>
          <p:cNvPr id="10" name="Rectangle 9"/>
          <p:cNvSpPr/>
          <p:nvPr userDrawn="1"/>
        </p:nvSpPr>
        <p:spPr>
          <a:xfrm>
            <a:off x="0" y="0"/>
            <a:ext cx="91422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5747" y="4626001"/>
            <a:ext cx="1004507" cy="264095"/>
          </a:xfrm>
          <a:prstGeom prst="rect">
            <a:avLst/>
          </a:prstGeom>
        </p:spPr>
      </p:pic>
      <p:sp>
        <p:nvSpPr>
          <p:cNvPr id="6" name="TextBox 5"/>
          <p:cNvSpPr txBox="1"/>
          <p:nvPr userDrawn="1"/>
        </p:nvSpPr>
        <p:spPr>
          <a:xfrm>
            <a:off x="119061" y="926801"/>
            <a:ext cx="540060" cy="897169"/>
          </a:xfrm>
          <a:prstGeom prst="rect">
            <a:avLst/>
          </a:prstGeom>
          <a:noFill/>
        </p:spPr>
        <p:txBody>
          <a:bodyPr wrap="square" lIns="0" tIns="0" rIns="0" bIns="0" rtlCol="0">
            <a:spAutoFit/>
          </a:bodyPr>
          <a:lstStyle/>
          <a:p>
            <a:pPr>
              <a:lnSpc>
                <a:spcPct val="10000"/>
              </a:lnSpc>
            </a:pPr>
            <a:r>
              <a:rPr lang="en-GB" sz="22500" b="1" dirty="0">
                <a:solidFill>
                  <a:srgbClr val="9DC675"/>
                </a:solidFill>
                <a:latin typeface="Arial Narrow" panose="020B0606020202030204" pitchFamily="34" charset="0"/>
              </a:rPr>
              <a:t>,</a:t>
            </a:r>
          </a:p>
        </p:txBody>
      </p:sp>
      <p:sp>
        <p:nvSpPr>
          <p:cNvPr id="7" name="TextBox 6"/>
          <p:cNvSpPr txBox="1"/>
          <p:nvPr userDrawn="1"/>
        </p:nvSpPr>
        <p:spPr>
          <a:xfrm>
            <a:off x="519077" y="932615"/>
            <a:ext cx="540060" cy="897169"/>
          </a:xfrm>
          <a:prstGeom prst="rect">
            <a:avLst/>
          </a:prstGeom>
          <a:noFill/>
        </p:spPr>
        <p:txBody>
          <a:bodyPr wrap="square" lIns="0" tIns="0" rIns="0" bIns="0" rtlCol="0">
            <a:spAutoFit/>
          </a:bodyPr>
          <a:lstStyle/>
          <a:p>
            <a:pPr>
              <a:lnSpc>
                <a:spcPct val="10000"/>
              </a:lnSpc>
            </a:pPr>
            <a:r>
              <a:rPr lang="en-GB" sz="22500" b="1" dirty="0">
                <a:solidFill>
                  <a:srgbClr val="9DC675"/>
                </a:solidFill>
                <a:latin typeface="Arial Narrow" panose="020B0606020202030204" pitchFamily="34" charset="0"/>
              </a:rPr>
              <a:t>,</a:t>
            </a:r>
          </a:p>
        </p:txBody>
      </p:sp>
      <p:sp>
        <p:nvSpPr>
          <p:cNvPr id="3" name="Slide Number Placeholder 2"/>
          <p:cNvSpPr>
            <a:spLocks noGrp="1"/>
          </p:cNvSpPr>
          <p:nvPr>
            <p:ph type="sldNum" sz="quarter" idx="10"/>
          </p:nvPr>
        </p:nvSpPr>
        <p:spPr/>
        <p:txBody>
          <a:bodyPr/>
          <a:lstStyle/>
          <a:p>
            <a:fld id="{3F77608F-256D-4DB1-9058-98554022F69B}" type="slidenum">
              <a:rPr lang="en-GB"/>
              <a:pPr/>
              <a:t>‹#›</a:t>
            </a:fld>
            <a:endParaRPr lang="en-GB" dirty="0"/>
          </a:p>
        </p:txBody>
      </p:sp>
      <p:sp>
        <p:nvSpPr>
          <p:cNvPr id="12" name="Text Placeholder 11"/>
          <p:cNvSpPr>
            <a:spLocks noGrp="1"/>
          </p:cNvSpPr>
          <p:nvPr>
            <p:ph type="body" sz="quarter" idx="11"/>
          </p:nvPr>
        </p:nvSpPr>
        <p:spPr>
          <a:xfrm>
            <a:off x="466234" y="762838"/>
            <a:ext cx="5509922" cy="3607947"/>
          </a:xfrm>
        </p:spPr>
        <p:txBody>
          <a:bodyPr tIns="144000"/>
          <a:lstStyle>
            <a:lvl1pPr marL="0" indent="0">
              <a:spcBef>
                <a:spcPts val="0"/>
              </a:spcBef>
              <a:buFont typeface="Calibri" panose="020F0502020204030204" pitchFamily="34" charset="0"/>
              <a:buChar char="​"/>
              <a:defRPr sz="3000"/>
            </a:lvl1pPr>
            <a:lvl2pPr marL="0" indent="0">
              <a:spcBef>
                <a:spcPts val="900"/>
              </a:spcBef>
              <a:buFont typeface="Calibri" panose="020F0502020204030204" pitchFamily="34" charset="0"/>
              <a:buChar char="​"/>
              <a:defRPr sz="1350" i="1"/>
            </a:lvl2pPr>
          </a:lstStyle>
          <a:p>
            <a:pPr lvl="0"/>
            <a:r>
              <a:rPr lang="en-US"/>
              <a:t>Edit Master text styles</a:t>
            </a:r>
          </a:p>
          <a:p>
            <a:pPr lvl="1"/>
            <a:r>
              <a:rPr lang="en-US"/>
              <a:t>Second level</a:t>
            </a:r>
          </a:p>
        </p:txBody>
      </p:sp>
      <p:sp>
        <p:nvSpPr>
          <p:cNvPr id="2" name="Footer Placeholder 1" hidden="1"/>
          <p:cNvSpPr>
            <a:spLocks noGrp="1"/>
          </p:cNvSpPr>
          <p:nvPr>
            <p:ph type="ftr" sz="quarter" idx="12"/>
          </p:nvPr>
        </p:nvSpPr>
        <p:spPr>
          <a:xfrm>
            <a:off x="269081" y="5130000"/>
            <a:ext cx="10800" cy="15389"/>
          </a:xfrm>
        </p:spPr>
        <p:txBody>
          <a:bodyPr/>
          <a:lstStyle>
            <a:lvl1pPr>
              <a:defRPr sz="100"/>
            </a:lvl1pPr>
          </a:lstStyle>
          <a:p>
            <a:endParaRPr lang="da-DK" dirty="0"/>
          </a:p>
        </p:txBody>
      </p:sp>
    </p:spTree>
    <p:extLst>
      <p:ext uri="{BB962C8B-B14F-4D97-AF65-F5344CB8AC3E}">
        <p14:creationId xmlns:p14="http://schemas.microsoft.com/office/powerpoint/2010/main" val="3172747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I, Grey (white E)">
    <p:bg>
      <p:bgRef idx="1001">
        <a:schemeClr val="bg2"/>
      </p:bgRef>
    </p:bg>
    <p:spTree>
      <p:nvGrpSpPr>
        <p:cNvPr id="1" name=""/>
        <p:cNvGrpSpPr/>
        <p:nvPr/>
      </p:nvGrpSpPr>
      <p:grpSpPr>
        <a:xfrm>
          <a:off x="0" y="0"/>
          <a:ext cx="0" cy="0"/>
          <a:chOff x="0" y="0"/>
          <a:chExt cx="0" cy="0"/>
        </a:xfrm>
      </p:grpSpPr>
      <p:sp>
        <p:nvSpPr>
          <p:cNvPr id="6" name="Rectangle 5"/>
          <p:cNvSpPr/>
          <p:nvPr userDrawn="1"/>
        </p:nvSpPr>
        <p:spPr>
          <a:xfrm>
            <a:off x="0" y="0"/>
            <a:ext cx="9142200" cy="5143500"/>
          </a:xfrm>
          <a:prstGeom prst="rect">
            <a:avLst/>
          </a:prstGeom>
          <a:solidFill>
            <a:srgbClr val="3C4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 name="Title 1"/>
          <p:cNvSpPr>
            <a:spLocks noGrp="1"/>
          </p:cNvSpPr>
          <p:nvPr>
            <p:ph type="ctrTitle"/>
          </p:nvPr>
        </p:nvSpPr>
        <p:spPr>
          <a:xfrm>
            <a:off x="685800" y="958463"/>
            <a:ext cx="7772400" cy="1102519"/>
          </a:xfrm>
        </p:spPr>
        <p:txBody>
          <a:bodyPr anchor="b">
            <a:noAutofit/>
          </a:bodyPr>
          <a:lstStyle>
            <a:lvl1pPr algn="ctr">
              <a:defRPr sz="3600">
                <a:solidFill>
                  <a:srgbClr val="FFFFFF"/>
                </a:solidFill>
              </a:defRPr>
            </a:lvl1pPr>
          </a:lstStyle>
          <a:p>
            <a:r>
              <a:rPr lang="en-US"/>
              <a:t>Click to edit Master title style</a:t>
            </a:r>
            <a:endParaRPr lang="en-GB" dirty="0"/>
          </a:p>
        </p:txBody>
      </p:sp>
      <p:sp>
        <p:nvSpPr>
          <p:cNvPr id="3" name="Subtitle 2"/>
          <p:cNvSpPr>
            <a:spLocks noGrp="1"/>
          </p:cNvSpPr>
          <p:nvPr>
            <p:ph type="subTitle" idx="1"/>
          </p:nvPr>
        </p:nvSpPr>
        <p:spPr>
          <a:xfrm>
            <a:off x="1371600" y="2275292"/>
            <a:ext cx="6400800" cy="1314450"/>
          </a:xfrm>
        </p:spPr>
        <p:txBody>
          <a:bodyPr>
            <a:noAutofit/>
          </a:bodyPr>
          <a:lstStyle>
            <a:lvl1pPr marL="0" indent="0" algn="ctr">
              <a:lnSpc>
                <a:spcPct val="83000"/>
              </a:lnSpc>
              <a:spcBef>
                <a:spcPts val="0"/>
              </a:spcBef>
              <a:buNone/>
              <a:defRPr sz="2400">
                <a:solidFill>
                  <a:srgbClr val="FFFFFF"/>
                </a:solidFill>
                <a:latin typeface="Arial" pitchFamily="34" charset="0"/>
                <a:cs typeface="Arial"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fld id="{3F77608F-256D-4DB1-9058-98554022F69B}" type="slidenum">
              <a:rPr lang="en-GB" smtClean="0"/>
              <a:pPr/>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6700" y="4625100"/>
            <a:ext cx="1004400" cy="262947"/>
          </a:xfrm>
          <a:prstGeom prst="rect">
            <a:avLst/>
          </a:prstGeom>
        </p:spPr>
      </p:pic>
      <p:sp>
        <p:nvSpPr>
          <p:cNvPr id="5" name="Footer Placeholder 4"/>
          <p:cNvSpPr>
            <a:spLocks noGrp="1"/>
          </p:cNvSpPr>
          <p:nvPr>
            <p:ph type="ftr" sz="quarter" idx="11"/>
          </p:nvPr>
        </p:nvSpPr>
        <p:spPr/>
        <p:txBody>
          <a:bodyPr/>
          <a:lstStyle>
            <a:lvl1pPr>
              <a:defRPr>
                <a:solidFill>
                  <a:schemeClr val="tx1"/>
                </a:solidFill>
              </a:defRPr>
            </a:lvl1pPr>
          </a:lstStyle>
          <a:p>
            <a:endParaRPr lang="da-DK" dirty="0"/>
          </a:p>
        </p:txBody>
      </p:sp>
    </p:spTree>
    <p:extLst>
      <p:ext uri="{BB962C8B-B14F-4D97-AF65-F5344CB8AC3E}">
        <p14:creationId xmlns:p14="http://schemas.microsoft.com/office/powerpoint/2010/main" val="704411719"/>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Grey (white E)">
    <p:bg>
      <p:bgRef idx="1001">
        <a:schemeClr val="bg2"/>
      </p:bgRef>
    </p:bg>
    <p:spTree>
      <p:nvGrpSpPr>
        <p:cNvPr id="1" name=""/>
        <p:cNvGrpSpPr/>
        <p:nvPr/>
      </p:nvGrpSpPr>
      <p:grpSpPr>
        <a:xfrm>
          <a:off x="0" y="0"/>
          <a:ext cx="0" cy="0"/>
          <a:chOff x="0" y="0"/>
          <a:chExt cx="0" cy="0"/>
        </a:xfrm>
      </p:grpSpPr>
      <p:sp>
        <p:nvSpPr>
          <p:cNvPr id="6" name="Rectangle 5"/>
          <p:cNvSpPr/>
          <p:nvPr userDrawn="1"/>
        </p:nvSpPr>
        <p:spPr>
          <a:xfrm>
            <a:off x="0" y="0"/>
            <a:ext cx="9142200" cy="5143500"/>
          </a:xfrm>
          <a:prstGeom prst="rect">
            <a:avLst/>
          </a:prstGeom>
          <a:solidFill>
            <a:srgbClr val="3C4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bg1"/>
              </a:solidFill>
            </a:endParaRPr>
          </a:p>
        </p:txBody>
      </p:sp>
      <p:cxnSp>
        <p:nvCxnSpPr>
          <p:cNvPr id="7" name="Straight Connector 6"/>
          <p:cNvCxnSpPr/>
          <p:nvPr userDrawn="1"/>
        </p:nvCxnSpPr>
        <p:spPr>
          <a:xfrm>
            <a:off x="269082" y="617019"/>
            <a:ext cx="8606719" cy="0"/>
          </a:xfrm>
          <a:prstGeom prst="line">
            <a:avLst/>
          </a:prstGeom>
          <a:ln w="25400">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
        <p:nvSpPr>
          <p:cNvPr id="5" name="Content Placeholder 2"/>
          <p:cNvSpPr>
            <a:spLocks noGrp="1"/>
          </p:cNvSpPr>
          <p:nvPr>
            <p:ph sz="quarter" idx="10"/>
          </p:nvPr>
        </p:nvSpPr>
        <p:spPr>
          <a:xfrm>
            <a:off x="269081" y="739379"/>
            <a:ext cx="8607600" cy="363260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1"/>
          </p:nvPr>
        </p:nvSpPr>
        <p:spPr/>
        <p:txBody>
          <a:bodyPr/>
          <a:lstStyle>
            <a:lvl1pPr>
              <a:defRPr>
                <a:solidFill>
                  <a:schemeClr val="tx1"/>
                </a:solidFill>
              </a:defRPr>
            </a:lvl1pPr>
          </a:lstStyle>
          <a:p>
            <a:fld id="{3F77608F-256D-4DB1-9058-98554022F69B}" type="slidenum">
              <a:rPr lang="en-GB"/>
              <a:pPr/>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6700" y="4625100"/>
            <a:ext cx="1004400" cy="262947"/>
          </a:xfrm>
          <a:prstGeom prst="rect">
            <a:avLst/>
          </a:prstGeom>
        </p:spPr>
      </p:pic>
      <p:sp>
        <p:nvSpPr>
          <p:cNvPr id="4" name="Footer Placeholder 3" hidden="1"/>
          <p:cNvSpPr>
            <a:spLocks noGrp="1"/>
          </p:cNvSpPr>
          <p:nvPr>
            <p:ph type="ftr" sz="quarter" idx="12"/>
          </p:nvPr>
        </p:nvSpPr>
        <p:spPr>
          <a:xfrm>
            <a:off x="269081" y="5130000"/>
            <a:ext cx="10800" cy="15389"/>
          </a:xfrm>
        </p:spPr>
        <p:txBody>
          <a:bodyPr/>
          <a:lstStyle>
            <a:lvl1pPr>
              <a:defRPr sz="100">
                <a:solidFill>
                  <a:schemeClr val="bg2"/>
                </a:solidFill>
              </a:defRPr>
            </a:lvl1pPr>
          </a:lstStyle>
          <a:p>
            <a:endParaRPr lang="da-DK" dirty="0"/>
          </a:p>
        </p:txBody>
      </p:sp>
    </p:spTree>
    <p:extLst>
      <p:ext uri="{BB962C8B-B14F-4D97-AF65-F5344CB8AC3E}">
        <p14:creationId xmlns:p14="http://schemas.microsoft.com/office/powerpoint/2010/main" val="4191972240"/>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wo content, Grey (white E)">
    <p:bg>
      <p:bgRef idx="1001">
        <a:schemeClr val="bg2"/>
      </p:bgRef>
    </p:bg>
    <p:spTree>
      <p:nvGrpSpPr>
        <p:cNvPr id="1" name=""/>
        <p:cNvGrpSpPr/>
        <p:nvPr/>
      </p:nvGrpSpPr>
      <p:grpSpPr>
        <a:xfrm>
          <a:off x="0" y="0"/>
          <a:ext cx="0" cy="0"/>
          <a:chOff x="0" y="0"/>
          <a:chExt cx="0" cy="0"/>
        </a:xfrm>
      </p:grpSpPr>
      <p:sp>
        <p:nvSpPr>
          <p:cNvPr id="7" name="Rectangle 6"/>
          <p:cNvSpPr/>
          <p:nvPr userDrawn="1"/>
        </p:nvSpPr>
        <p:spPr>
          <a:xfrm>
            <a:off x="0" y="0"/>
            <a:ext cx="9142200" cy="5143500"/>
          </a:xfrm>
          <a:prstGeom prst="rect">
            <a:avLst/>
          </a:prstGeom>
          <a:solidFill>
            <a:srgbClr val="3C4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cxnSp>
        <p:nvCxnSpPr>
          <p:cNvPr id="8" name="Straight Connector 7"/>
          <p:cNvCxnSpPr/>
          <p:nvPr userDrawn="1"/>
        </p:nvCxnSpPr>
        <p:spPr>
          <a:xfrm>
            <a:off x="269082" y="617019"/>
            <a:ext cx="8606719" cy="0"/>
          </a:xfrm>
          <a:prstGeom prst="line">
            <a:avLst/>
          </a:prstGeom>
          <a:ln w="25400">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5" name="Content Placeholder 2"/>
          <p:cNvSpPr>
            <a:spLocks noGrp="1"/>
          </p:cNvSpPr>
          <p:nvPr>
            <p:ph sz="quarter" idx="10"/>
          </p:nvPr>
        </p:nvSpPr>
        <p:spPr>
          <a:xfrm>
            <a:off x="270000" y="739379"/>
            <a:ext cx="4220100" cy="3632609"/>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3"/>
          <p:cNvSpPr>
            <a:spLocks noGrp="1"/>
          </p:cNvSpPr>
          <p:nvPr>
            <p:ph sz="quarter" idx="11"/>
          </p:nvPr>
        </p:nvSpPr>
        <p:spPr>
          <a:xfrm>
            <a:off x="4657500" y="739379"/>
            <a:ext cx="4220100" cy="3632609"/>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2"/>
          </p:nvPr>
        </p:nvSpPr>
        <p:spPr/>
        <p:txBody>
          <a:bodyPr/>
          <a:lstStyle>
            <a:lvl1pPr>
              <a:defRPr>
                <a:solidFill>
                  <a:srgbClr val="FFFFFF"/>
                </a:solidFill>
              </a:defRPr>
            </a:lvl1pPr>
          </a:lstStyle>
          <a:p>
            <a:fld id="{3F77608F-256D-4DB1-9058-98554022F69B}" type="slidenum">
              <a:rPr lang="en-GB"/>
              <a:pPr/>
              <a:t>‹#›</a:t>
            </a:fld>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6700" y="4625100"/>
            <a:ext cx="1004400" cy="262947"/>
          </a:xfrm>
          <a:prstGeom prst="rect">
            <a:avLst/>
          </a:prstGeom>
        </p:spPr>
      </p:pic>
      <p:sp>
        <p:nvSpPr>
          <p:cNvPr id="4" name="Footer Placeholder 3" hidden="1"/>
          <p:cNvSpPr>
            <a:spLocks noGrp="1"/>
          </p:cNvSpPr>
          <p:nvPr>
            <p:ph type="ftr" sz="quarter" idx="13"/>
          </p:nvPr>
        </p:nvSpPr>
        <p:spPr>
          <a:xfrm>
            <a:off x="269081" y="5130000"/>
            <a:ext cx="10800" cy="15389"/>
          </a:xfrm>
        </p:spPr>
        <p:txBody>
          <a:bodyPr/>
          <a:lstStyle>
            <a:lvl1pPr>
              <a:defRPr sz="100">
                <a:solidFill>
                  <a:schemeClr val="bg2"/>
                </a:solidFill>
              </a:defRPr>
            </a:lvl1pPr>
          </a:lstStyle>
          <a:p>
            <a:endParaRPr lang="da-DK" dirty="0"/>
          </a:p>
        </p:txBody>
      </p:sp>
    </p:spTree>
    <p:extLst>
      <p:ext uri="{BB962C8B-B14F-4D97-AF65-F5344CB8AC3E}">
        <p14:creationId xmlns:p14="http://schemas.microsoft.com/office/powerpoint/2010/main" val="1762185409"/>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only, Grey (white E)">
    <p:bg>
      <p:bgRef idx="1001">
        <a:schemeClr val="bg2"/>
      </p:bgRef>
    </p:bg>
    <p:spTree>
      <p:nvGrpSpPr>
        <p:cNvPr id="1" name=""/>
        <p:cNvGrpSpPr/>
        <p:nvPr/>
      </p:nvGrpSpPr>
      <p:grpSpPr>
        <a:xfrm>
          <a:off x="0" y="0"/>
          <a:ext cx="0" cy="0"/>
          <a:chOff x="0" y="0"/>
          <a:chExt cx="0" cy="0"/>
        </a:xfrm>
      </p:grpSpPr>
      <p:sp>
        <p:nvSpPr>
          <p:cNvPr id="5" name="Rectangle 4"/>
          <p:cNvSpPr/>
          <p:nvPr userDrawn="1"/>
        </p:nvSpPr>
        <p:spPr>
          <a:xfrm>
            <a:off x="0" y="0"/>
            <a:ext cx="9142200" cy="5143500"/>
          </a:xfrm>
          <a:prstGeom prst="rect">
            <a:avLst/>
          </a:prstGeom>
          <a:solidFill>
            <a:srgbClr val="3C4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cxnSp>
        <p:nvCxnSpPr>
          <p:cNvPr id="6" name="Straight Connector 5"/>
          <p:cNvCxnSpPr/>
          <p:nvPr userDrawn="1"/>
        </p:nvCxnSpPr>
        <p:spPr>
          <a:xfrm>
            <a:off x="269082" y="617019"/>
            <a:ext cx="8606719" cy="0"/>
          </a:xfrm>
          <a:prstGeom prst="line">
            <a:avLst/>
          </a:prstGeom>
          <a:ln w="25400">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0"/>
          </p:nvPr>
        </p:nvSpPr>
        <p:spPr/>
        <p:txBody>
          <a:bodyPr/>
          <a:lstStyle>
            <a:lvl1pPr>
              <a:defRPr>
                <a:solidFill>
                  <a:schemeClr val="tx1"/>
                </a:solidFill>
              </a:defRPr>
            </a:lvl1pPr>
          </a:lstStyle>
          <a:p>
            <a:fld id="{3F77608F-256D-4DB1-9058-98554022F69B}" type="slidenum">
              <a:rPr lang="en-GB" smtClean="0"/>
              <a:pPr/>
              <a:t>‹#›</a:t>
            </a:fld>
            <a:endParaRPr lang="en-GB" dirty="0"/>
          </a:p>
        </p:txBody>
      </p:sp>
      <p:sp>
        <p:nvSpPr>
          <p:cNvPr id="3" name="Title 2"/>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6700" y="4625100"/>
            <a:ext cx="1004400" cy="262947"/>
          </a:xfrm>
          <a:prstGeom prst="rect">
            <a:avLst/>
          </a:prstGeom>
        </p:spPr>
      </p:pic>
      <p:sp>
        <p:nvSpPr>
          <p:cNvPr id="2" name="Footer Placeholder 1" hidden="1"/>
          <p:cNvSpPr>
            <a:spLocks noGrp="1"/>
          </p:cNvSpPr>
          <p:nvPr>
            <p:ph type="ftr" sz="quarter" idx="11"/>
          </p:nvPr>
        </p:nvSpPr>
        <p:spPr>
          <a:xfrm>
            <a:off x="269081" y="5130000"/>
            <a:ext cx="10800" cy="15389"/>
          </a:xfrm>
        </p:spPr>
        <p:txBody>
          <a:bodyPr/>
          <a:lstStyle>
            <a:lvl1pPr>
              <a:defRPr sz="100">
                <a:solidFill>
                  <a:schemeClr val="bg2"/>
                </a:solidFill>
              </a:defRPr>
            </a:lvl1pPr>
          </a:lstStyle>
          <a:p>
            <a:endParaRPr lang="da-DK" dirty="0"/>
          </a:p>
        </p:txBody>
      </p:sp>
    </p:spTree>
    <p:extLst>
      <p:ext uri="{BB962C8B-B14F-4D97-AF65-F5344CB8AC3E}">
        <p14:creationId xmlns:p14="http://schemas.microsoft.com/office/powerpoint/2010/main" val="1246598348"/>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mtpy, Grey (white E)">
    <p:bg>
      <p:bgRef idx="1001">
        <a:schemeClr val="bg2"/>
      </p:bgRef>
    </p:bg>
    <p:spTree>
      <p:nvGrpSpPr>
        <p:cNvPr id="1" name=""/>
        <p:cNvGrpSpPr/>
        <p:nvPr/>
      </p:nvGrpSpPr>
      <p:grpSpPr>
        <a:xfrm>
          <a:off x="0" y="0"/>
          <a:ext cx="0" cy="0"/>
          <a:chOff x="0" y="0"/>
          <a:chExt cx="0" cy="0"/>
        </a:xfrm>
      </p:grpSpPr>
      <p:sp>
        <p:nvSpPr>
          <p:cNvPr id="2" name="Rectangle 1"/>
          <p:cNvSpPr/>
          <p:nvPr userDrawn="1"/>
        </p:nvSpPr>
        <p:spPr>
          <a:xfrm>
            <a:off x="0" y="0"/>
            <a:ext cx="9142200" cy="5143500"/>
          </a:xfrm>
          <a:prstGeom prst="rect">
            <a:avLst/>
          </a:prstGeom>
          <a:solidFill>
            <a:srgbClr val="3C4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3" name="Footer Placeholder 2" hidden="1"/>
          <p:cNvSpPr>
            <a:spLocks noGrp="1"/>
          </p:cNvSpPr>
          <p:nvPr>
            <p:ph type="ftr" sz="quarter" idx="10"/>
          </p:nvPr>
        </p:nvSpPr>
        <p:spPr>
          <a:xfrm>
            <a:off x="269081" y="5130000"/>
            <a:ext cx="10800" cy="15389"/>
          </a:xfrm>
        </p:spPr>
        <p:txBody>
          <a:bodyPr/>
          <a:lstStyle>
            <a:lvl1pPr>
              <a:defRPr sz="100">
                <a:solidFill>
                  <a:schemeClr val="bg2"/>
                </a:solidFill>
              </a:defRPr>
            </a:lvl1pPr>
          </a:lstStyle>
          <a:p>
            <a:endParaRPr lang="da-DK" dirty="0"/>
          </a:p>
        </p:txBody>
      </p:sp>
      <p:sp>
        <p:nvSpPr>
          <p:cNvPr id="4" name="Slide Number Placeholder 3"/>
          <p:cNvSpPr>
            <a:spLocks noGrp="1"/>
          </p:cNvSpPr>
          <p:nvPr>
            <p:ph type="sldNum" sz="quarter" idx="11"/>
          </p:nvPr>
        </p:nvSpPr>
        <p:spPr/>
        <p:txBody>
          <a:bodyPr/>
          <a:lstStyle/>
          <a:p>
            <a:fld id="{3F77608F-256D-4DB1-9058-98554022F69B}" type="slidenum">
              <a:rPr lang="en-GB" smtClean="0"/>
              <a:pPr/>
              <a:t>‹#›</a:t>
            </a:fld>
            <a:endParaRPr lang="en-GB" dirty="0"/>
          </a:p>
        </p:txBody>
      </p:sp>
    </p:spTree>
    <p:extLst>
      <p:ext uri="{BB962C8B-B14F-4D97-AF65-F5344CB8AC3E}">
        <p14:creationId xmlns:p14="http://schemas.microsoft.com/office/powerpoint/2010/main" val="4159347575"/>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II, Grey (white E)">
    <p:bg>
      <p:bgRef idx="1001">
        <a:schemeClr val="bg2"/>
      </p:bgRef>
    </p:bg>
    <p:spTree>
      <p:nvGrpSpPr>
        <p:cNvPr id="1" name=""/>
        <p:cNvGrpSpPr/>
        <p:nvPr/>
      </p:nvGrpSpPr>
      <p:grpSpPr>
        <a:xfrm>
          <a:off x="0" y="0"/>
          <a:ext cx="0" cy="0"/>
          <a:chOff x="0" y="0"/>
          <a:chExt cx="0" cy="0"/>
        </a:xfrm>
      </p:grpSpPr>
      <p:sp>
        <p:nvSpPr>
          <p:cNvPr id="8" name="Rectangle 7"/>
          <p:cNvSpPr/>
          <p:nvPr userDrawn="1"/>
        </p:nvSpPr>
        <p:spPr>
          <a:xfrm>
            <a:off x="0" y="0"/>
            <a:ext cx="9142200" cy="51435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5" name="Picture Placeholder 4"/>
          <p:cNvSpPr>
            <a:spLocks noGrp="1"/>
          </p:cNvSpPr>
          <p:nvPr>
            <p:ph type="pic" sz="quarter" idx="10"/>
          </p:nvPr>
        </p:nvSpPr>
        <p:spPr>
          <a:xfrm>
            <a:off x="0" y="0"/>
            <a:ext cx="9142200" cy="5143500"/>
          </a:xfrm>
          <a:noFill/>
        </p:spPr>
        <p:txBody>
          <a:bodyPr tIns="720000" anchor="ctr" anchorCtr="0"/>
          <a:lstStyle>
            <a:lvl1pPr marL="1887" indent="0" algn="ctr">
              <a:buNone/>
              <a:defRPr>
                <a:solidFill>
                  <a:srgbClr val="3C454A"/>
                </a:solidFill>
              </a:defRPr>
            </a:lvl1pPr>
          </a:lstStyle>
          <a:p>
            <a:r>
              <a:rPr lang="en-US"/>
              <a:t>Click icon to add picture</a:t>
            </a:r>
            <a:endParaRPr lang="en-GB" dirty="0"/>
          </a:p>
        </p:txBody>
      </p:sp>
      <p:sp>
        <p:nvSpPr>
          <p:cNvPr id="2" name="Title 1"/>
          <p:cNvSpPr>
            <a:spLocks noGrp="1"/>
          </p:cNvSpPr>
          <p:nvPr>
            <p:ph type="ctrTitle"/>
          </p:nvPr>
        </p:nvSpPr>
        <p:spPr>
          <a:xfrm>
            <a:off x="0" y="-82378"/>
            <a:ext cx="3653898" cy="1093528"/>
          </a:xfrm>
          <a:solidFill>
            <a:srgbClr val="3C454A"/>
          </a:solidFill>
        </p:spPr>
        <p:txBody>
          <a:bodyPr lIns="342000" tIns="324000" rIns="144000" bIns="0" anchor="b">
            <a:spAutoFit/>
          </a:bodyPr>
          <a:lstStyle>
            <a:lvl1pPr algn="l">
              <a:lnSpc>
                <a:spcPct val="83000"/>
              </a:lnSpc>
              <a:defRPr sz="3000" b="1">
                <a:solidFill>
                  <a:schemeClr val="tx1"/>
                </a:solidFill>
              </a:defRPr>
            </a:lvl1pPr>
          </a:lstStyle>
          <a:p>
            <a:r>
              <a:rPr lang="en-US"/>
              <a:t>Click to edit Master title style</a:t>
            </a:r>
            <a:endParaRPr lang="en-GB" dirty="0"/>
          </a:p>
        </p:txBody>
      </p:sp>
      <p:sp>
        <p:nvSpPr>
          <p:cNvPr id="3" name="Subtitle 2"/>
          <p:cNvSpPr>
            <a:spLocks noGrp="1"/>
          </p:cNvSpPr>
          <p:nvPr>
            <p:ph type="subTitle" idx="1"/>
          </p:nvPr>
        </p:nvSpPr>
        <p:spPr>
          <a:xfrm>
            <a:off x="0" y="1009127"/>
            <a:ext cx="3653898" cy="1331303"/>
          </a:xfrm>
          <a:solidFill>
            <a:srgbClr val="3C454A"/>
          </a:solidFill>
        </p:spPr>
        <p:txBody>
          <a:bodyPr wrap="square" lIns="342000" tIns="0" rIns="144000" bIns="180000">
            <a:spAutoFit/>
          </a:bodyPr>
          <a:lstStyle>
            <a:lvl1pPr marL="0" indent="0" algn="l">
              <a:lnSpc>
                <a:spcPct val="83000"/>
              </a:lnSpc>
              <a:spcBef>
                <a:spcPts val="0"/>
              </a:spcBef>
              <a:buNone/>
              <a:defRPr sz="3000" b="0">
                <a:solidFill>
                  <a:schemeClr val="tx1"/>
                </a:solidFill>
                <a:latin typeface="Arial" pitchFamily="34" charset="0"/>
                <a:cs typeface="Arial"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dirty="0"/>
          </a:p>
        </p:txBody>
      </p:sp>
      <p:sp>
        <p:nvSpPr>
          <p:cNvPr id="15" name="Text Placeholder 14"/>
          <p:cNvSpPr>
            <a:spLocks noGrp="1"/>
          </p:cNvSpPr>
          <p:nvPr>
            <p:ph type="body" sz="quarter" idx="11" hasCustomPrompt="1"/>
          </p:nvPr>
        </p:nvSpPr>
        <p:spPr>
          <a:xfrm>
            <a:off x="7886700" y="4625100"/>
            <a:ext cx="1004400" cy="264600"/>
          </a:xfrm>
          <a:blipFill>
            <a:blip r:embed="rId2"/>
            <a:stretch>
              <a:fillRect/>
            </a:stretch>
          </a:blipFill>
        </p:spPr>
        <p:txBody>
          <a:bodyPr tIns="0" bIns="0">
            <a:normAutofit/>
          </a:bodyPr>
          <a:lstStyle>
            <a:lvl1pPr marL="1887" indent="0">
              <a:buNone/>
              <a:defRPr sz="100"/>
            </a:lvl1pPr>
          </a:lstStyle>
          <a:p>
            <a:pPr lvl="0"/>
            <a:r>
              <a:rPr lang="en-GB" dirty="0"/>
              <a:t>.</a:t>
            </a:r>
          </a:p>
        </p:txBody>
      </p:sp>
      <p:sp>
        <p:nvSpPr>
          <p:cNvPr id="9" name="Slide Number Placeholder 8" hidden="1"/>
          <p:cNvSpPr>
            <a:spLocks noGrp="1"/>
          </p:cNvSpPr>
          <p:nvPr>
            <p:ph type="sldNum" sz="quarter" idx="12"/>
          </p:nvPr>
        </p:nvSpPr>
        <p:spPr>
          <a:xfrm>
            <a:off x="4572000" y="5272050"/>
            <a:ext cx="84535" cy="138499"/>
          </a:xfrm>
        </p:spPr>
        <p:txBody>
          <a:bodyPr wrap="square">
            <a:spAutoFit/>
          </a:bodyPr>
          <a:lstStyle>
            <a:lvl1pPr>
              <a:defRPr sz="100"/>
            </a:lvl1pPr>
          </a:lstStyle>
          <a:p>
            <a:fld id="{3F77608F-256D-4DB1-9058-98554022F69B}" type="slidenum">
              <a:rPr lang="en-GB"/>
              <a:pPr/>
              <a:t>‹#›</a:t>
            </a:fld>
            <a:endParaRPr lang="en-GB" dirty="0"/>
          </a:p>
        </p:txBody>
      </p:sp>
      <p:sp>
        <p:nvSpPr>
          <p:cNvPr id="4" name="Footer Placeholder 3"/>
          <p:cNvSpPr>
            <a:spLocks noGrp="1"/>
          </p:cNvSpPr>
          <p:nvPr>
            <p:ph type="ftr" sz="quarter" idx="13"/>
          </p:nvPr>
        </p:nvSpPr>
        <p:spPr/>
        <p:txBody>
          <a:bodyPr/>
          <a:lstStyle>
            <a:lvl1pPr>
              <a:defRPr>
                <a:solidFill>
                  <a:schemeClr val="tx1"/>
                </a:solidFill>
              </a:defRPr>
            </a:lvl1pPr>
          </a:lstStyle>
          <a:p>
            <a:endParaRPr lang="da-DK" dirty="0"/>
          </a:p>
        </p:txBody>
      </p:sp>
    </p:spTree>
    <p:extLst>
      <p:ext uri="{BB962C8B-B14F-4D97-AF65-F5344CB8AC3E}">
        <p14:creationId xmlns:p14="http://schemas.microsoft.com/office/powerpoint/2010/main" val="3264294644"/>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Grey (white E)">
    <p:bg>
      <p:bgRef idx="1001">
        <a:schemeClr val="bg2"/>
      </p:bgRef>
    </p:bg>
    <p:spTree>
      <p:nvGrpSpPr>
        <p:cNvPr id="1" name=""/>
        <p:cNvGrpSpPr/>
        <p:nvPr/>
      </p:nvGrpSpPr>
      <p:grpSpPr>
        <a:xfrm>
          <a:off x="0" y="0"/>
          <a:ext cx="0" cy="0"/>
          <a:chOff x="0" y="0"/>
          <a:chExt cx="0" cy="0"/>
        </a:xfrm>
      </p:grpSpPr>
      <p:sp>
        <p:nvSpPr>
          <p:cNvPr id="6" name="Rectangle 5"/>
          <p:cNvSpPr/>
          <p:nvPr userDrawn="1"/>
        </p:nvSpPr>
        <p:spPr>
          <a:xfrm>
            <a:off x="0" y="0"/>
            <a:ext cx="9142200" cy="5143500"/>
          </a:xfrm>
          <a:prstGeom prst="rect">
            <a:avLst/>
          </a:prstGeom>
          <a:solidFill>
            <a:srgbClr val="3C4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 name="Title 1"/>
          <p:cNvSpPr>
            <a:spLocks noGrp="1"/>
          </p:cNvSpPr>
          <p:nvPr>
            <p:ph type="title"/>
          </p:nvPr>
        </p:nvSpPr>
        <p:spPr>
          <a:xfrm>
            <a:off x="257502" y="159544"/>
            <a:ext cx="7068804" cy="2392324"/>
          </a:xfrm>
        </p:spPr>
        <p:txBody>
          <a:bodyPr tIns="79200" anchor="t" anchorCtr="0"/>
          <a:lstStyle>
            <a:lvl1pPr>
              <a:defRPr>
                <a:solidFill>
                  <a:srgbClr val="FFFFFF"/>
                </a:solidFill>
              </a:defRPr>
            </a:lvl1pPr>
          </a:lstStyle>
          <a:p>
            <a:r>
              <a:rPr lang="en-US"/>
              <a:t>Click to edit Master title style</a:t>
            </a:r>
            <a:endParaRPr lang="en-GB" dirty="0"/>
          </a:p>
        </p:txBody>
      </p:sp>
      <p:sp>
        <p:nvSpPr>
          <p:cNvPr id="3" name="Slide Number Placeholder 2"/>
          <p:cNvSpPr>
            <a:spLocks noGrp="1"/>
          </p:cNvSpPr>
          <p:nvPr>
            <p:ph type="sldNum" sz="quarter" idx="10"/>
          </p:nvPr>
        </p:nvSpPr>
        <p:spPr/>
        <p:txBody>
          <a:bodyPr/>
          <a:lstStyle>
            <a:lvl1pPr>
              <a:defRPr>
                <a:solidFill>
                  <a:srgbClr val="FFFFFF"/>
                </a:solidFill>
              </a:defRPr>
            </a:lvl1pPr>
          </a:lstStyle>
          <a:p>
            <a:fld id="{3F77608F-256D-4DB1-9058-98554022F69B}" type="slidenum">
              <a:rPr lang="en-GB"/>
              <a:pPr/>
              <a:t>‹#›</a:t>
            </a:fld>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6700" y="4625100"/>
            <a:ext cx="1004400" cy="262947"/>
          </a:xfrm>
          <a:prstGeom prst="rect">
            <a:avLst/>
          </a:prstGeom>
        </p:spPr>
      </p:pic>
      <p:sp>
        <p:nvSpPr>
          <p:cNvPr id="4" name="Footer Placeholder 3" hidden="1"/>
          <p:cNvSpPr>
            <a:spLocks noGrp="1"/>
          </p:cNvSpPr>
          <p:nvPr>
            <p:ph type="ftr" sz="quarter" idx="11"/>
          </p:nvPr>
        </p:nvSpPr>
        <p:spPr>
          <a:xfrm>
            <a:off x="269081" y="5130000"/>
            <a:ext cx="10800" cy="15389"/>
          </a:xfrm>
        </p:spPr>
        <p:txBody>
          <a:bodyPr/>
          <a:lstStyle>
            <a:lvl1pPr>
              <a:defRPr sz="100">
                <a:solidFill>
                  <a:srgbClr val="3C454A"/>
                </a:solidFill>
              </a:defRPr>
            </a:lvl1pPr>
          </a:lstStyle>
          <a:p>
            <a:endParaRPr lang="da-DK" dirty="0"/>
          </a:p>
        </p:txBody>
      </p:sp>
    </p:spTree>
    <p:extLst>
      <p:ext uri="{BB962C8B-B14F-4D97-AF65-F5344CB8AC3E}">
        <p14:creationId xmlns:p14="http://schemas.microsoft.com/office/powerpoint/2010/main" val="2027182151"/>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Grey (white E)">
    <p:bg>
      <p:bgRef idx="1001">
        <a:schemeClr val="bg2"/>
      </p:bgRef>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3C454A"/>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50" dirty="0"/>
          </a:p>
        </p:txBody>
      </p:sp>
      <p:sp>
        <p:nvSpPr>
          <p:cNvPr id="6" name="TextBox 5"/>
          <p:cNvSpPr txBox="1"/>
          <p:nvPr userDrawn="1"/>
        </p:nvSpPr>
        <p:spPr>
          <a:xfrm>
            <a:off x="119061" y="926801"/>
            <a:ext cx="540060" cy="897169"/>
          </a:xfrm>
          <a:prstGeom prst="rect">
            <a:avLst/>
          </a:prstGeom>
          <a:noFill/>
        </p:spPr>
        <p:txBody>
          <a:bodyPr wrap="square" lIns="0" tIns="0" rIns="0" bIns="0" rtlCol="0">
            <a:spAutoFit/>
          </a:bodyPr>
          <a:lstStyle/>
          <a:p>
            <a:pPr>
              <a:lnSpc>
                <a:spcPct val="10000"/>
              </a:lnSpc>
            </a:pPr>
            <a:r>
              <a:rPr lang="en-GB" sz="22500" b="1" dirty="0">
                <a:solidFill>
                  <a:srgbClr val="777D81"/>
                </a:solidFill>
                <a:latin typeface="Arial Narrow" panose="020B0606020202030204" pitchFamily="34" charset="0"/>
              </a:rPr>
              <a:t>,</a:t>
            </a:r>
          </a:p>
        </p:txBody>
      </p:sp>
      <p:sp>
        <p:nvSpPr>
          <p:cNvPr id="7" name="TextBox 6"/>
          <p:cNvSpPr txBox="1"/>
          <p:nvPr userDrawn="1"/>
        </p:nvSpPr>
        <p:spPr>
          <a:xfrm>
            <a:off x="519077" y="932615"/>
            <a:ext cx="540060" cy="897169"/>
          </a:xfrm>
          <a:prstGeom prst="rect">
            <a:avLst/>
          </a:prstGeom>
          <a:noFill/>
        </p:spPr>
        <p:txBody>
          <a:bodyPr wrap="square" lIns="0" tIns="0" rIns="0" bIns="0" rtlCol="0">
            <a:spAutoFit/>
          </a:bodyPr>
          <a:lstStyle/>
          <a:p>
            <a:pPr>
              <a:lnSpc>
                <a:spcPct val="10000"/>
              </a:lnSpc>
            </a:pPr>
            <a:r>
              <a:rPr lang="en-GB" sz="22500" b="1" dirty="0">
                <a:solidFill>
                  <a:srgbClr val="777D81"/>
                </a:solidFill>
                <a:latin typeface="Arial Narrow" panose="020B0606020202030204" pitchFamily="34" charset="0"/>
              </a:rPr>
              <a:t>,</a:t>
            </a:r>
          </a:p>
        </p:txBody>
      </p:sp>
      <p:sp>
        <p:nvSpPr>
          <p:cNvPr id="3" name="Slide Number Placeholder 2"/>
          <p:cNvSpPr>
            <a:spLocks noGrp="1"/>
          </p:cNvSpPr>
          <p:nvPr>
            <p:ph type="sldNum" sz="quarter" idx="10"/>
          </p:nvPr>
        </p:nvSpPr>
        <p:spPr/>
        <p:txBody>
          <a:bodyPr/>
          <a:lstStyle>
            <a:lvl1pPr>
              <a:defRPr>
                <a:solidFill>
                  <a:srgbClr val="FFFFFF"/>
                </a:solidFill>
              </a:defRPr>
            </a:lvl1pPr>
          </a:lstStyle>
          <a:p>
            <a:fld id="{3F77608F-256D-4DB1-9058-98554022F69B}" type="slidenum">
              <a:rPr lang="en-GB"/>
              <a:pPr/>
              <a:t>‹#›</a:t>
            </a:fld>
            <a:endParaRPr lang="en-GB" dirty="0"/>
          </a:p>
        </p:txBody>
      </p:sp>
      <p:sp>
        <p:nvSpPr>
          <p:cNvPr id="12" name="Text Placeholder 11"/>
          <p:cNvSpPr>
            <a:spLocks noGrp="1"/>
          </p:cNvSpPr>
          <p:nvPr>
            <p:ph type="body" sz="quarter" idx="11"/>
          </p:nvPr>
        </p:nvSpPr>
        <p:spPr>
          <a:xfrm>
            <a:off x="466234" y="762838"/>
            <a:ext cx="5509922" cy="3607947"/>
          </a:xfrm>
        </p:spPr>
        <p:txBody>
          <a:bodyPr tIns="144000"/>
          <a:lstStyle>
            <a:lvl1pPr marL="0" indent="0">
              <a:spcBef>
                <a:spcPts val="0"/>
              </a:spcBef>
              <a:buFont typeface="Calibri" panose="020F0502020204030204" pitchFamily="34" charset="0"/>
              <a:buChar char="​"/>
              <a:defRPr sz="3000">
                <a:solidFill>
                  <a:srgbClr val="FFFFFF"/>
                </a:solidFill>
              </a:defRPr>
            </a:lvl1pPr>
            <a:lvl2pPr marL="0" indent="0">
              <a:spcBef>
                <a:spcPts val="900"/>
              </a:spcBef>
              <a:buFont typeface="Calibri" panose="020F0502020204030204" pitchFamily="34" charset="0"/>
              <a:buChar char="​"/>
              <a:defRPr sz="1350" i="1">
                <a:solidFill>
                  <a:srgbClr val="FFFFFF"/>
                </a:solidFill>
              </a:defRPr>
            </a:lvl2pPr>
          </a:lstStyle>
          <a:p>
            <a:pPr lvl="0"/>
            <a:r>
              <a:rPr lang="en-US"/>
              <a:t>Edit Master text styles</a:t>
            </a:r>
          </a:p>
          <a:p>
            <a:pPr lvl="1"/>
            <a:r>
              <a:rPr lang="en-US"/>
              <a:t>Second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6700" y="4625100"/>
            <a:ext cx="1004400" cy="262947"/>
          </a:xfrm>
          <a:prstGeom prst="rect">
            <a:avLst/>
          </a:prstGeom>
        </p:spPr>
      </p:pic>
      <p:sp>
        <p:nvSpPr>
          <p:cNvPr id="2" name="Footer Placeholder 1" hidden="1"/>
          <p:cNvSpPr>
            <a:spLocks noGrp="1"/>
          </p:cNvSpPr>
          <p:nvPr>
            <p:ph type="ftr" sz="quarter" idx="12"/>
          </p:nvPr>
        </p:nvSpPr>
        <p:spPr>
          <a:xfrm>
            <a:off x="269081" y="5130000"/>
            <a:ext cx="10800" cy="15389"/>
          </a:xfrm>
        </p:spPr>
        <p:txBody>
          <a:bodyPr/>
          <a:lstStyle>
            <a:lvl1pPr>
              <a:defRPr sz="100">
                <a:solidFill>
                  <a:srgbClr val="3C454A"/>
                </a:solidFill>
              </a:defRPr>
            </a:lvl1pPr>
          </a:lstStyle>
          <a:p>
            <a:endParaRPr lang="da-DK" dirty="0"/>
          </a:p>
        </p:txBody>
      </p:sp>
    </p:spTree>
    <p:extLst>
      <p:ext uri="{BB962C8B-B14F-4D97-AF65-F5344CB8AC3E}">
        <p14:creationId xmlns:p14="http://schemas.microsoft.com/office/powerpoint/2010/main" val="2890962912"/>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I, Green">
    <p:bg>
      <p:bgPr>
        <a:solidFill>
          <a:srgbClr val="5BA019"/>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142200" cy="5143500"/>
          </a:xfrm>
          <a:prstGeom prst="rect">
            <a:avLst/>
          </a:prstGeom>
          <a:solidFill>
            <a:srgbClr val="5BA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 name="Title 1"/>
          <p:cNvSpPr>
            <a:spLocks noGrp="1"/>
          </p:cNvSpPr>
          <p:nvPr>
            <p:ph type="ctrTitle"/>
          </p:nvPr>
        </p:nvSpPr>
        <p:spPr>
          <a:xfrm>
            <a:off x="685800" y="958463"/>
            <a:ext cx="7772400" cy="1102519"/>
          </a:xfrm>
        </p:spPr>
        <p:txBody>
          <a:bodyPr anchor="b">
            <a:noAutofit/>
          </a:bodyPr>
          <a:lstStyle>
            <a:lvl1pPr algn="ctr">
              <a:defRPr sz="3600">
                <a:solidFill>
                  <a:srgbClr val="FFFFFF"/>
                </a:solidFill>
              </a:defRPr>
            </a:lvl1pPr>
          </a:lstStyle>
          <a:p>
            <a:r>
              <a:rPr lang="en-US"/>
              <a:t>Click to edit Master title style</a:t>
            </a:r>
            <a:endParaRPr lang="en-GB" dirty="0"/>
          </a:p>
        </p:txBody>
      </p:sp>
      <p:sp>
        <p:nvSpPr>
          <p:cNvPr id="3" name="Subtitle 2"/>
          <p:cNvSpPr>
            <a:spLocks noGrp="1"/>
          </p:cNvSpPr>
          <p:nvPr>
            <p:ph type="subTitle" idx="1"/>
          </p:nvPr>
        </p:nvSpPr>
        <p:spPr>
          <a:xfrm>
            <a:off x="1371600" y="2275292"/>
            <a:ext cx="6400800" cy="1314450"/>
          </a:xfrm>
        </p:spPr>
        <p:txBody>
          <a:bodyPr>
            <a:noAutofit/>
          </a:bodyPr>
          <a:lstStyle>
            <a:lvl1pPr marL="0" indent="0" algn="ctr">
              <a:lnSpc>
                <a:spcPct val="83000"/>
              </a:lnSpc>
              <a:spcBef>
                <a:spcPts val="0"/>
              </a:spcBef>
              <a:buNone/>
              <a:defRPr sz="2400">
                <a:solidFill>
                  <a:srgbClr val="FFFFFF"/>
                </a:solidFill>
                <a:latin typeface="Arial" pitchFamily="34" charset="0"/>
                <a:cs typeface="Arial"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dirty="0"/>
          </a:p>
        </p:txBody>
      </p:sp>
      <p:sp>
        <p:nvSpPr>
          <p:cNvPr id="4" name="Slide Number Placeholder 3"/>
          <p:cNvSpPr>
            <a:spLocks noGrp="1"/>
          </p:cNvSpPr>
          <p:nvPr>
            <p:ph type="sldNum" sz="quarter" idx="10"/>
          </p:nvPr>
        </p:nvSpPr>
        <p:spPr/>
        <p:txBody>
          <a:bodyPr/>
          <a:lstStyle>
            <a:lvl1pPr>
              <a:defRPr>
                <a:solidFill>
                  <a:schemeClr val="tx1"/>
                </a:solidFill>
              </a:defRPr>
            </a:lvl1pPr>
          </a:lstStyle>
          <a:p>
            <a:fld id="{3F77608F-256D-4DB1-9058-98554022F69B}" type="slidenum">
              <a:rPr lang="en-GB" smtClean="0"/>
              <a:pPr/>
              <a:t>‹#›</a:t>
            </a:fld>
            <a:endParaRPr lang="en-GB"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6700" y="4625100"/>
            <a:ext cx="1004400" cy="262947"/>
          </a:xfrm>
          <a:prstGeom prst="rect">
            <a:avLst/>
          </a:prstGeom>
        </p:spPr>
      </p:pic>
      <p:sp>
        <p:nvSpPr>
          <p:cNvPr id="5" name="Footer Placeholder 4"/>
          <p:cNvSpPr>
            <a:spLocks noGrp="1"/>
          </p:cNvSpPr>
          <p:nvPr>
            <p:ph type="ftr" sz="quarter" idx="11"/>
          </p:nvPr>
        </p:nvSpPr>
        <p:spPr/>
        <p:txBody>
          <a:bodyPr/>
          <a:lstStyle>
            <a:lvl1pPr>
              <a:defRPr>
                <a:solidFill>
                  <a:schemeClr val="tx1"/>
                </a:solidFill>
              </a:defRPr>
            </a:lvl1pPr>
          </a:lstStyle>
          <a:p>
            <a:endParaRPr lang="da-DK" dirty="0"/>
          </a:p>
        </p:txBody>
      </p:sp>
    </p:spTree>
    <p:extLst>
      <p:ext uri="{BB962C8B-B14F-4D97-AF65-F5344CB8AC3E}">
        <p14:creationId xmlns:p14="http://schemas.microsoft.com/office/powerpoint/2010/main" val="17340636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nktlista två kolumner">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0" y="4930275"/>
            <a:ext cx="9144000" cy="213226"/>
          </a:xfrm>
          <a:prstGeom prst="rect">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 name="Title 1"/>
          <p:cNvSpPr>
            <a:spLocks noGrp="1"/>
          </p:cNvSpPr>
          <p:nvPr>
            <p:ph type="title" hasCustomPrompt="1"/>
          </p:nvPr>
        </p:nvSpPr>
        <p:spPr>
          <a:xfrm>
            <a:off x="468890" y="614003"/>
            <a:ext cx="8217910" cy="668387"/>
          </a:xfrm>
          <a:prstGeom prst="rect">
            <a:avLst/>
          </a:prstGeom>
        </p:spPr>
        <p:txBody>
          <a:bodyPr>
            <a:normAutofit/>
          </a:bodyPr>
          <a:lstStyle>
            <a:lvl1pPr>
              <a:lnSpc>
                <a:spcPts val="3900"/>
              </a:lnSpc>
              <a:defRPr sz="3600" b="1" kern="900" cap="all" spc="-150" baseline="0">
                <a:solidFill>
                  <a:schemeClr val="tx1"/>
                </a:solidFill>
              </a:defRPr>
            </a:lvl1pPr>
          </a:lstStyle>
          <a:p>
            <a:r>
              <a:rPr lang="sv-SE" noProof="0" dirty="0"/>
              <a:t>Här lägger du in din rubrik</a:t>
            </a:r>
            <a:endParaRPr lang="en-GB" dirty="0"/>
          </a:p>
        </p:txBody>
      </p:sp>
      <p:sp>
        <p:nvSpPr>
          <p:cNvPr id="13" name="Content Placeholder 2"/>
          <p:cNvSpPr>
            <a:spLocks noGrp="1"/>
          </p:cNvSpPr>
          <p:nvPr>
            <p:ph idx="1" hasCustomPrompt="1"/>
          </p:nvPr>
        </p:nvSpPr>
        <p:spPr>
          <a:xfrm>
            <a:off x="468890" y="1282390"/>
            <a:ext cx="8217910" cy="3480241"/>
          </a:xfrm>
          <a:prstGeom prst="rect">
            <a:avLst/>
          </a:prstGeom>
        </p:spPr>
        <p:txBody>
          <a:bodyPr numCol="2" spcCol="324000"/>
          <a:lstStyle>
            <a:lvl1pPr>
              <a:defRPr sz="2600" baseline="0">
                <a:solidFill>
                  <a:schemeClr val="tx1"/>
                </a:solidFill>
              </a:defRPr>
            </a:lvl1pPr>
            <a:lvl2pPr>
              <a:defRPr sz="2200" baseline="0">
                <a:solidFill>
                  <a:schemeClr val="tx1"/>
                </a:solidFill>
              </a:defRPr>
            </a:lvl2pPr>
            <a:lvl3pPr>
              <a:defRPr sz="1800" baseline="0">
                <a:solidFill>
                  <a:schemeClr val="tx1"/>
                </a:solidFill>
              </a:defRPr>
            </a:lvl3pPr>
            <a:lvl4pPr>
              <a:defRPr sz="1600" baseline="0">
                <a:solidFill>
                  <a:schemeClr val="tx1"/>
                </a:solidFill>
              </a:defRPr>
            </a:lvl4pPr>
            <a:lvl5pPr>
              <a:defRPr sz="1400" baseline="0">
                <a:solidFill>
                  <a:schemeClr val="tx1"/>
                </a:solidFill>
              </a:defRPr>
            </a:lvl5pPr>
          </a:lstStyle>
          <a:p>
            <a:pPr lvl="0"/>
            <a:r>
              <a:rPr lang="sv-SE" noProof="0" dirty="0"/>
              <a:t>Punktlista två kolumner</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a:p>
            <a:pPr lvl="5"/>
            <a:r>
              <a:rPr lang="sv-SE" sz="1000" baseline="0" noProof="0" dirty="0"/>
              <a:t>Sjätte nivån</a:t>
            </a:r>
            <a:endParaRPr lang="sv-SE" noProof="0" dirty="0"/>
          </a:p>
        </p:txBody>
      </p:sp>
      <p:sp>
        <p:nvSpPr>
          <p:cNvPr id="14" name="Date Placeholder 3"/>
          <p:cNvSpPr>
            <a:spLocks noGrp="1"/>
          </p:cNvSpPr>
          <p:nvPr>
            <p:ph type="dt" sz="half" idx="10"/>
          </p:nvPr>
        </p:nvSpPr>
        <p:spPr>
          <a:xfrm>
            <a:off x="468890" y="4935625"/>
            <a:ext cx="2133600" cy="207875"/>
          </a:xfrm>
          <a:prstGeom prst="rect">
            <a:avLst/>
          </a:prstGeom>
        </p:spPr>
        <p:txBody>
          <a:bodyPr/>
          <a:lstStyle>
            <a:lvl1pPr>
              <a:defRPr sz="600" baseline="0">
                <a:solidFill>
                  <a:schemeClr val="bg1"/>
                </a:solidFill>
              </a:defRPr>
            </a:lvl1pPr>
          </a:lstStyle>
          <a:p>
            <a:fld id="{EE0D9606-9495-7648-92BE-333EE38F59D4}" type="datetime1">
              <a:rPr lang="sv-SE" smtClean="0"/>
              <a:t>2019-08-20</a:t>
            </a:fld>
            <a:endParaRPr lang="sv-SE" dirty="0"/>
          </a:p>
        </p:txBody>
      </p:sp>
      <p:sp>
        <p:nvSpPr>
          <p:cNvPr id="15" name="Footer Placeholder 4"/>
          <p:cNvSpPr>
            <a:spLocks noGrp="1"/>
          </p:cNvSpPr>
          <p:nvPr>
            <p:ph type="ftr" sz="quarter" idx="11"/>
          </p:nvPr>
        </p:nvSpPr>
        <p:spPr>
          <a:xfrm>
            <a:off x="3124200" y="4935625"/>
            <a:ext cx="2895600" cy="207875"/>
          </a:xfrm>
          <a:prstGeom prst="rect">
            <a:avLst/>
          </a:prstGeom>
        </p:spPr>
        <p:txBody>
          <a:bodyPr/>
          <a:lstStyle>
            <a:lvl1pPr algn="ctr">
              <a:defRPr sz="600" baseline="0">
                <a:solidFill>
                  <a:srgbClr val="FFFFFF"/>
                </a:solidFill>
              </a:defRPr>
            </a:lvl1pPr>
          </a:lstStyle>
          <a:p>
            <a:r>
              <a:rPr lang="sv-SE"/>
              <a:t>Chalmers tekniska högskola</a:t>
            </a:r>
            <a:endParaRPr lang="sv-SE" dirty="0"/>
          </a:p>
        </p:txBody>
      </p:sp>
      <p:sp>
        <p:nvSpPr>
          <p:cNvPr id="16" name="Slide Number Placeholder 5"/>
          <p:cNvSpPr>
            <a:spLocks noGrp="1"/>
          </p:cNvSpPr>
          <p:nvPr>
            <p:ph type="sldNum" sz="quarter" idx="12"/>
          </p:nvPr>
        </p:nvSpPr>
        <p:spPr>
          <a:xfrm>
            <a:off x="6553200" y="4935625"/>
            <a:ext cx="2133600" cy="207875"/>
          </a:xfrm>
          <a:prstGeom prst="rect">
            <a:avLst/>
          </a:prstGeom>
        </p:spPr>
        <p:txBody>
          <a:bodyPr/>
          <a:lstStyle>
            <a:lvl1pPr algn="r">
              <a:defRPr sz="600" baseline="0">
                <a:solidFill>
                  <a:schemeClr val="bg1"/>
                </a:solidFill>
              </a:defRPr>
            </a:lvl1pPr>
          </a:lstStyle>
          <a:p>
            <a:fld id="{344E8EA3-C3DD-5544-8A1C-EA00A1673D37}" type="slidenum">
              <a:rPr lang="sv-SE" smtClean="0"/>
              <a:pPr/>
              <a:t>‹#›</a:t>
            </a:fld>
            <a:endParaRPr lang="sv-SE" dirty="0"/>
          </a:p>
        </p:txBody>
      </p:sp>
    </p:spTree>
    <p:extLst>
      <p:ext uri="{BB962C8B-B14F-4D97-AF65-F5344CB8AC3E}">
        <p14:creationId xmlns:p14="http://schemas.microsoft.com/office/powerpoint/2010/main" val="5898983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Green">
    <p:bg>
      <p:bgPr>
        <a:solidFill>
          <a:srgbClr val="5BA019"/>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142200" cy="5143500"/>
          </a:xfrm>
          <a:prstGeom prst="rect">
            <a:avLst/>
          </a:prstGeom>
          <a:solidFill>
            <a:srgbClr val="5BA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3"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5" name="Content Placeholder 2"/>
          <p:cNvSpPr>
            <a:spLocks noGrp="1"/>
          </p:cNvSpPr>
          <p:nvPr>
            <p:ph sz="quarter" idx="10"/>
          </p:nvPr>
        </p:nvSpPr>
        <p:spPr>
          <a:xfrm>
            <a:off x="269081" y="739379"/>
            <a:ext cx="8607600" cy="3632609"/>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1"/>
          </p:nvPr>
        </p:nvSpPr>
        <p:spPr/>
        <p:txBody>
          <a:bodyPr/>
          <a:lstStyle>
            <a:lvl1pPr>
              <a:defRPr>
                <a:solidFill>
                  <a:srgbClr val="FFFFFF"/>
                </a:solidFill>
              </a:defRPr>
            </a:lvl1pPr>
          </a:lstStyle>
          <a:p>
            <a:fld id="{3F77608F-256D-4DB1-9058-98554022F69B}" type="slidenum">
              <a:rPr lang="en-GB"/>
              <a:pPr/>
              <a:t>‹#›</a:t>
            </a:fld>
            <a:endParaRPr lang="en-GB" dirty="0"/>
          </a:p>
        </p:txBody>
      </p:sp>
      <p:cxnSp>
        <p:nvCxnSpPr>
          <p:cNvPr id="8" name="Straight Connector 7"/>
          <p:cNvCxnSpPr/>
          <p:nvPr userDrawn="1"/>
        </p:nvCxnSpPr>
        <p:spPr>
          <a:xfrm>
            <a:off x="269082" y="617019"/>
            <a:ext cx="8606719" cy="0"/>
          </a:xfrm>
          <a:prstGeom prst="line">
            <a:avLst/>
          </a:prstGeom>
          <a:ln w="25400">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6700" y="4625100"/>
            <a:ext cx="1004400" cy="262947"/>
          </a:xfrm>
          <a:prstGeom prst="rect">
            <a:avLst/>
          </a:prstGeom>
        </p:spPr>
      </p:pic>
      <p:sp>
        <p:nvSpPr>
          <p:cNvPr id="4" name="Footer Placeholder 3" hidden="1"/>
          <p:cNvSpPr>
            <a:spLocks noGrp="1"/>
          </p:cNvSpPr>
          <p:nvPr>
            <p:ph type="ftr" sz="quarter" idx="12"/>
          </p:nvPr>
        </p:nvSpPr>
        <p:spPr>
          <a:xfrm>
            <a:off x="269081" y="5130000"/>
            <a:ext cx="10800" cy="15389"/>
          </a:xfrm>
        </p:spPr>
        <p:txBody>
          <a:bodyPr/>
          <a:lstStyle>
            <a:lvl1pPr>
              <a:defRPr sz="100">
                <a:solidFill>
                  <a:srgbClr val="5BA019"/>
                </a:solidFill>
              </a:defRPr>
            </a:lvl1pPr>
          </a:lstStyle>
          <a:p>
            <a:endParaRPr lang="da-DK" dirty="0"/>
          </a:p>
        </p:txBody>
      </p:sp>
    </p:spTree>
    <p:extLst>
      <p:ext uri="{BB962C8B-B14F-4D97-AF65-F5344CB8AC3E}">
        <p14:creationId xmlns:p14="http://schemas.microsoft.com/office/powerpoint/2010/main" val="205829603"/>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wo content, Green">
    <p:bg>
      <p:bgPr>
        <a:solidFill>
          <a:srgbClr val="5BA019"/>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2200" cy="5143500"/>
          </a:xfrm>
          <a:prstGeom prst="rect">
            <a:avLst/>
          </a:prstGeom>
          <a:solidFill>
            <a:srgbClr val="5BA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3" name="Title 1"/>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sp>
        <p:nvSpPr>
          <p:cNvPr id="5" name="Content Placeholder 2"/>
          <p:cNvSpPr>
            <a:spLocks noGrp="1"/>
          </p:cNvSpPr>
          <p:nvPr>
            <p:ph sz="quarter" idx="10"/>
          </p:nvPr>
        </p:nvSpPr>
        <p:spPr>
          <a:xfrm>
            <a:off x="270000" y="739379"/>
            <a:ext cx="4220100" cy="3632609"/>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Content Placeholder 3"/>
          <p:cNvSpPr>
            <a:spLocks noGrp="1"/>
          </p:cNvSpPr>
          <p:nvPr>
            <p:ph sz="quarter" idx="11"/>
          </p:nvPr>
        </p:nvSpPr>
        <p:spPr>
          <a:xfrm>
            <a:off x="4657500" y="739379"/>
            <a:ext cx="4220100" cy="3632609"/>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Slide Number Placeholder 1"/>
          <p:cNvSpPr>
            <a:spLocks noGrp="1"/>
          </p:cNvSpPr>
          <p:nvPr>
            <p:ph type="sldNum" sz="quarter" idx="12"/>
          </p:nvPr>
        </p:nvSpPr>
        <p:spPr/>
        <p:txBody>
          <a:bodyPr/>
          <a:lstStyle>
            <a:lvl1pPr>
              <a:defRPr>
                <a:solidFill>
                  <a:srgbClr val="FFFFFF"/>
                </a:solidFill>
              </a:defRPr>
            </a:lvl1pPr>
          </a:lstStyle>
          <a:p>
            <a:fld id="{3F77608F-256D-4DB1-9058-98554022F69B}" type="slidenum">
              <a:rPr lang="en-GB"/>
              <a:pPr/>
              <a:t>‹#›</a:t>
            </a:fld>
            <a:endParaRPr lang="en-GB" dirty="0"/>
          </a:p>
        </p:txBody>
      </p:sp>
      <p:cxnSp>
        <p:nvCxnSpPr>
          <p:cNvPr id="9" name="Straight Connector 8"/>
          <p:cNvCxnSpPr/>
          <p:nvPr userDrawn="1"/>
        </p:nvCxnSpPr>
        <p:spPr>
          <a:xfrm>
            <a:off x="269082" y="617019"/>
            <a:ext cx="8606719" cy="0"/>
          </a:xfrm>
          <a:prstGeom prst="line">
            <a:avLst/>
          </a:prstGeom>
          <a:ln w="25400">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6700" y="4625100"/>
            <a:ext cx="1004400" cy="262947"/>
          </a:xfrm>
          <a:prstGeom prst="rect">
            <a:avLst/>
          </a:prstGeom>
        </p:spPr>
      </p:pic>
      <p:sp>
        <p:nvSpPr>
          <p:cNvPr id="4" name="Footer Placeholder 3" hidden="1"/>
          <p:cNvSpPr>
            <a:spLocks noGrp="1"/>
          </p:cNvSpPr>
          <p:nvPr>
            <p:ph type="ftr" sz="quarter" idx="13"/>
          </p:nvPr>
        </p:nvSpPr>
        <p:spPr>
          <a:xfrm>
            <a:off x="269081" y="5130000"/>
            <a:ext cx="10800" cy="15389"/>
          </a:xfrm>
        </p:spPr>
        <p:txBody>
          <a:bodyPr/>
          <a:lstStyle>
            <a:lvl1pPr>
              <a:defRPr sz="100">
                <a:solidFill>
                  <a:srgbClr val="5BA019"/>
                </a:solidFill>
              </a:defRPr>
            </a:lvl1pPr>
          </a:lstStyle>
          <a:p>
            <a:endParaRPr lang="da-DK" dirty="0"/>
          </a:p>
        </p:txBody>
      </p:sp>
    </p:spTree>
    <p:extLst>
      <p:ext uri="{BB962C8B-B14F-4D97-AF65-F5344CB8AC3E}">
        <p14:creationId xmlns:p14="http://schemas.microsoft.com/office/powerpoint/2010/main" val="140135495"/>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only, Green">
    <p:bg>
      <p:bgPr>
        <a:solidFill>
          <a:srgbClr val="5BA019"/>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2200" cy="5143500"/>
          </a:xfrm>
          <a:prstGeom prst="rect">
            <a:avLst/>
          </a:prstGeom>
          <a:solidFill>
            <a:srgbClr val="5BA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solidFill>
                <a:schemeClr val="bg1"/>
              </a:solidFill>
            </a:endParaRPr>
          </a:p>
        </p:txBody>
      </p:sp>
      <p:cxnSp>
        <p:nvCxnSpPr>
          <p:cNvPr id="7" name="Straight Connector 6"/>
          <p:cNvCxnSpPr/>
          <p:nvPr userDrawn="1"/>
        </p:nvCxnSpPr>
        <p:spPr>
          <a:xfrm>
            <a:off x="269082" y="617019"/>
            <a:ext cx="8606719" cy="0"/>
          </a:xfrm>
          <a:prstGeom prst="line">
            <a:avLst/>
          </a:prstGeom>
          <a:ln w="25400">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0"/>
          </p:nvPr>
        </p:nvSpPr>
        <p:spPr/>
        <p:txBody>
          <a:bodyPr/>
          <a:lstStyle>
            <a:lvl1pPr>
              <a:defRPr>
                <a:solidFill>
                  <a:srgbClr val="FFFFFF"/>
                </a:solidFill>
              </a:defRPr>
            </a:lvl1pPr>
          </a:lstStyle>
          <a:p>
            <a:fld id="{3F77608F-256D-4DB1-9058-98554022F69B}" type="slidenum">
              <a:rPr lang="en-GB"/>
              <a:pPr/>
              <a:t>‹#›</a:t>
            </a:fld>
            <a:endParaRPr lang="en-GB" dirty="0"/>
          </a:p>
        </p:txBody>
      </p:sp>
      <p:sp>
        <p:nvSpPr>
          <p:cNvPr id="3" name="Title 2"/>
          <p:cNvSpPr>
            <a:spLocks noGrp="1"/>
          </p:cNvSpPr>
          <p:nvPr>
            <p:ph type="title"/>
          </p:nvPr>
        </p:nvSpPr>
        <p:spPr/>
        <p:txBody>
          <a:bodyPr/>
          <a:lstStyle>
            <a:lvl1pPr>
              <a:defRPr>
                <a:solidFill>
                  <a:srgbClr val="FFFFFF"/>
                </a:solidFill>
              </a:defRPr>
            </a:lvl1pPr>
          </a:lstStyle>
          <a:p>
            <a:r>
              <a:rPr lang="en-US"/>
              <a:t>Click to edit Master title style</a:t>
            </a:r>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6700" y="4625100"/>
            <a:ext cx="1004400" cy="262947"/>
          </a:xfrm>
          <a:prstGeom prst="rect">
            <a:avLst/>
          </a:prstGeom>
        </p:spPr>
      </p:pic>
      <p:sp>
        <p:nvSpPr>
          <p:cNvPr id="2" name="Footer Placeholder 1" hidden="1"/>
          <p:cNvSpPr>
            <a:spLocks noGrp="1"/>
          </p:cNvSpPr>
          <p:nvPr>
            <p:ph type="ftr" sz="quarter" idx="11"/>
          </p:nvPr>
        </p:nvSpPr>
        <p:spPr>
          <a:xfrm>
            <a:off x="269081" y="5130000"/>
            <a:ext cx="10800" cy="15389"/>
          </a:xfrm>
        </p:spPr>
        <p:txBody>
          <a:bodyPr/>
          <a:lstStyle>
            <a:lvl1pPr>
              <a:defRPr sz="100">
                <a:solidFill>
                  <a:srgbClr val="5BA019"/>
                </a:solidFill>
              </a:defRPr>
            </a:lvl1pPr>
          </a:lstStyle>
          <a:p>
            <a:endParaRPr lang="da-DK" dirty="0"/>
          </a:p>
        </p:txBody>
      </p:sp>
    </p:spTree>
    <p:extLst>
      <p:ext uri="{BB962C8B-B14F-4D97-AF65-F5344CB8AC3E}">
        <p14:creationId xmlns:p14="http://schemas.microsoft.com/office/powerpoint/2010/main" val="2061485383"/>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mtpy, Green">
    <p:bg>
      <p:bgPr>
        <a:solidFill>
          <a:srgbClr val="5BA019"/>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2200" cy="5143500"/>
          </a:xfrm>
          <a:prstGeom prst="rect">
            <a:avLst/>
          </a:prstGeom>
          <a:solidFill>
            <a:srgbClr val="5BA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3" name="Footer Placeholder 2" hidden="1"/>
          <p:cNvSpPr>
            <a:spLocks noGrp="1"/>
          </p:cNvSpPr>
          <p:nvPr>
            <p:ph type="ftr" sz="quarter" idx="10"/>
          </p:nvPr>
        </p:nvSpPr>
        <p:spPr>
          <a:xfrm>
            <a:off x="269081" y="5130000"/>
            <a:ext cx="10800" cy="15389"/>
          </a:xfrm>
        </p:spPr>
        <p:txBody>
          <a:bodyPr/>
          <a:lstStyle>
            <a:lvl1pPr>
              <a:defRPr sz="100">
                <a:solidFill>
                  <a:srgbClr val="5BA019"/>
                </a:solidFill>
              </a:defRPr>
            </a:lvl1pPr>
          </a:lstStyle>
          <a:p>
            <a:endParaRPr lang="da-DK" dirty="0"/>
          </a:p>
        </p:txBody>
      </p:sp>
      <p:sp>
        <p:nvSpPr>
          <p:cNvPr id="5" name="Slide Number Placeholder 4"/>
          <p:cNvSpPr>
            <a:spLocks noGrp="1"/>
          </p:cNvSpPr>
          <p:nvPr>
            <p:ph type="sldNum" sz="quarter" idx="11"/>
          </p:nvPr>
        </p:nvSpPr>
        <p:spPr/>
        <p:txBody>
          <a:bodyPr/>
          <a:lstStyle/>
          <a:p>
            <a:fld id="{3F77608F-256D-4DB1-9058-98554022F69B}" type="slidenum">
              <a:rPr lang="en-GB" smtClean="0"/>
              <a:pPr/>
              <a:t>‹#›</a:t>
            </a:fld>
            <a:endParaRPr lang="en-GB" dirty="0"/>
          </a:p>
        </p:txBody>
      </p:sp>
    </p:spTree>
    <p:extLst>
      <p:ext uri="{BB962C8B-B14F-4D97-AF65-F5344CB8AC3E}">
        <p14:creationId xmlns:p14="http://schemas.microsoft.com/office/powerpoint/2010/main" val="714574743"/>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II, Green">
    <p:bg>
      <p:bgPr>
        <a:solidFill>
          <a:srgbClr val="5BA019"/>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22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5" name="Picture Placeholder 4"/>
          <p:cNvSpPr>
            <a:spLocks noGrp="1"/>
          </p:cNvSpPr>
          <p:nvPr>
            <p:ph type="pic" sz="quarter" idx="10"/>
          </p:nvPr>
        </p:nvSpPr>
        <p:spPr>
          <a:xfrm>
            <a:off x="0" y="0"/>
            <a:ext cx="9142200" cy="5143500"/>
          </a:xfrm>
          <a:solidFill>
            <a:schemeClr val="tx1">
              <a:lumMod val="95000"/>
            </a:schemeClr>
          </a:solidFill>
        </p:spPr>
        <p:txBody>
          <a:bodyPr tIns="720000" anchor="ctr" anchorCtr="0"/>
          <a:lstStyle>
            <a:lvl1pPr marL="1887" indent="0" algn="ctr">
              <a:buNone/>
              <a:defRPr>
                <a:solidFill>
                  <a:srgbClr val="3C454A"/>
                </a:solidFill>
              </a:defRPr>
            </a:lvl1pPr>
          </a:lstStyle>
          <a:p>
            <a:r>
              <a:rPr lang="en-US"/>
              <a:t>Click icon to add picture</a:t>
            </a:r>
            <a:endParaRPr lang="en-GB" dirty="0"/>
          </a:p>
        </p:txBody>
      </p:sp>
      <p:sp>
        <p:nvSpPr>
          <p:cNvPr id="2" name="Title 1"/>
          <p:cNvSpPr>
            <a:spLocks noGrp="1"/>
          </p:cNvSpPr>
          <p:nvPr>
            <p:ph type="ctrTitle"/>
          </p:nvPr>
        </p:nvSpPr>
        <p:spPr>
          <a:xfrm>
            <a:off x="0" y="-82378"/>
            <a:ext cx="3653898" cy="1093528"/>
          </a:xfrm>
          <a:solidFill>
            <a:srgbClr val="5BA019"/>
          </a:solidFill>
        </p:spPr>
        <p:txBody>
          <a:bodyPr lIns="342000" tIns="324000" rIns="144000" bIns="0" anchor="b">
            <a:spAutoFit/>
          </a:bodyPr>
          <a:lstStyle>
            <a:lvl1pPr algn="l">
              <a:lnSpc>
                <a:spcPct val="83000"/>
              </a:lnSpc>
              <a:defRPr sz="3000" b="1">
                <a:solidFill>
                  <a:schemeClr val="tx1"/>
                </a:solidFill>
              </a:defRPr>
            </a:lvl1pPr>
          </a:lstStyle>
          <a:p>
            <a:r>
              <a:rPr lang="en-US"/>
              <a:t>Click to edit Master title style</a:t>
            </a:r>
            <a:endParaRPr lang="en-GB" dirty="0"/>
          </a:p>
        </p:txBody>
      </p:sp>
      <p:sp>
        <p:nvSpPr>
          <p:cNvPr id="3" name="Subtitle 2"/>
          <p:cNvSpPr>
            <a:spLocks noGrp="1"/>
          </p:cNvSpPr>
          <p:nvPr>
            <p:ph type="subTitle" idx="1"/>
          </p:nvPr>
        </p:nvSpPr>
        <p:spPr>
          <a:xfrm>
            <a:off x="0" y="1009127"/>
            <a:ext cx="3653898" cy="1331303"/>
          </a:xfrm>
          <a:solidFill>
            <a:srgbClr val="5BA019"/>
          </a:solidFill>
        </p:spPr>
        <p:txBody>
          <a:bodyPr wrap="square" lIns="342000" tIns="0" rIns="144000" bIns="180000">
            <a:spAutoFit/>
          </a:bodyPr>
          <a:lstStyle>
            <a:lvl1pPr marL="0" indent="0" algn="l">
              <a:lnSpc>
                <a:spcPct val="83000"/>
              </a:lnSpc>
              <a:spcBef>
                <a:spcPts val="0"/>
              </a:spcBef>
              <a:buNone/>
              <a:defRPr sz="3000" b="0">
                <a:solidFill>
                  <a:schemeClr val="tx1"/>
                </a:solidFill>
                <a:latin typeface="Arial" pitchFamily="34" charset="0"/>
                <a:cs typeface="Arial"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dirty="0"/>
          </a:p>
        </p:txBody>
      </p:sp>
      <p:sp>
        <p:nvSpPr>
          <p:cNvPr id="15" name="Text Placeholder 14"/>
          <p:cNvSpPr>
            <a:spLocks noGrp="1"/>
          </p:cNvSpPr>
          <p:nvPr>
            <p:ph type="body" sz="quarter" idx="11" hasCustomPrompt="1"/>
          </p:nvPr>
        </p:nvSpPr>
        <p:spPr>
          <a:xfrm>
            <a:off x="7886700" y="4625100"/>
            <a:ext cx="1004400" cy="264600"/>
          </a:xfrm>
          <a:blipFill>
            <a:blip r:embed="rId2"/>
            <a:stretch>
              <a:fillRect/>
            </a:stretch>
          </a:blipFill>
        </p:spPr>
        <p:txBody>
          <a:bodyPr tIns="0" bIns="0">
            <a:normAutofit/>
          </a:bodyPr>
          <a:lstStyle>
            <a:lvl1pPr marL="1887" indent="0">
              <a:buNone/>
              <a:defRPr sz="100"/>
            </a:lvl1pPr>
          </a:lstStyle>
          <a:p>
            <a:pPr lvl="0"/>
            <a:r>
              <a:rPr lang="en-GB" dirty="0"/>
              <a:t>.</a:t>
            </a:r>
          </a:p>
        </p:txBody>
      </p:sp>
      <p:sp>
        <p:nvSpPr>
          <p:cNvPr id="9" name="Slide Number Placeholder 8" hidden="1"/>
          <p:cNvSpPr>
            <a:spLocks noGrp="1"/>
          </p:cNvSpPr>
          <p:nvPr>
            <p:ph type="sldNum" sz="quarter" idx="12"/>
          </p:nvPr>
        </p:nvSpPr>
        <p:spPr>
          <a:xfrm>
            <a:off x="4572000" y="5218044"/>
            <a:ext cx="84535" cy="138499"/>
          </a:xfrm>
        </p:spPr>
        <p:txBody>
          <a:bodyPr wrap="square">
            <a:spAutoFit/>
          </a:bodyPr>
          <a:lstStyle>
            <a:lvl1pPr>
              <a:defRPr sz="100"/>
            </a:lvl1pPr>
          </a:lstStyle>
          <a:p>
            <a:fld id="{3F77608F-256D-4DB1-9058-98554022F69B}" type="slidenum">
              <a:rPr lang="en-GB"/>
              <a:pPr/>
              <a:t>‹#›</a:t>
            </a:fld>
            <a:endParaRPr lang="en-GB" dirty="0"/>
          </a:p>
        </p:txBody>
      </p:sp>
      <p:sp>
        <p:nvSpPr>
          <p:cNvPr id="4" name="Footer Placeholder 3"/>
          <p:cNvSpPr>
            <a:spLocks noGrp="1"/>
          </p:cNvSpPr>
          <p:nvPr>
            <p:ph type="ftr" sz="quarter" idx="13"/>
          </p:nvPr>
        </p:nvSpPr>
        <p:spPr/>
        <p:txBody>
          <a:bodyPr/>
          <a:lstStyle>
            <a:lvl1pPr>
              <a:defRPr>
                <a:solidFill>
                  <a:schemeClr val="bg2"/>
                </a:solidFill>
              </a:defRPr>
            </a:lvl1pPr>
          </a:lstStyle>
          <a:p>
            <a:endParaRPr lang="da-DK" dirty="0"/>
          </a:p>
        </p:txBody>
      </p:sp>
    </p:spTree>
    <p:extLst>
      <p:ext uri="{BB962C8B-B14F-4D97-AF65-F5344CB8AC3E}">
        <p14:creationId xmlns:p14="http://schemas.microsoft.com/office/powerpoint/2010/main" val="266430700"/>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III, Green">
    <p:bg>
      <p:bgPr>
        <a:solidFill>
          <a:srgbClr val="5BA019"/>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9142200" cy="5143500"/>
          </a:xfrm>
          <a:prstGeom prst="rect">
            <a:avLst/>
          </a:prstGeom>
          <a:solidFill>
            <a:srgbClr val="5BA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5" name="Picture Placeholder 4"/>
          <p:cNvSpPr>
            <a:spLocks noGrp="1"/>
          </p:cNvSpPr>
          <p:nvPr>
            <p:ph type="pic" sz="quarter" idx="10"/>
          </p:nvPr>
        </p:nvSpPr>
        <p:spPr>
          <a:xfrm>
            <a:off x="0" y="0"/>
            <a:ext cx="9142200" cy="5143500"/>
          </a:xfrm>
          <a:solidFill>
            <a:schemeClr val="tx1">
              <a:lumMod val="95000"/>
            </a:schemeClr>
          </a:solidFill>
        </p:spPr>
        <p:txBody>
          <a:bodyPr tIns="720000" anchor="ctr" anchorCtr="0"/>
          <a:lstStyle>
            <a:lvl1pPr marL="1887" indent="0" algn="ctr">
              <a:buNone/>
              <a:defRPr>
                <a:solidFill>
                  <a:srgbClr val="3C454A"/>
                </a:solidFill>
              </a:defRPr>
            </a:lvl1pPr>
          </a:lstStyle>
          <a:p>
            <a:r>
              <a:rPr lang="en-US"/>
              <a:t>Click icon to add picture</a:t>
            </a:r>
            <a:endParaRPr lang="en-GB" dirty="0"/>
          </a:p>
        </p:txBody>
      </p:sp>
      <p:sp>
        <p:nvSpPr>
          <p:cNvPr id="2" name="Title 1"/>
          <p:cNvSpPr>
            <a:spLocks noGrp="1"/>
          </p:cNvSpPr>
          <p:nvPr>
            <p:ph type="ctrTitle"/>
          </p:nvPr>
        </p:nvSpPr>
        <p:spPr>
          <a:xfrm>
            <a:off x="0" y="-82378"/>
            <a:ext cx="3653898" cy="1093528"/>
          </a:xfrm>
          <a:solidFill>
            <a:srgbClr val="5BA019"/>
          </a:solidFill>
        </p:spPr>
        <p:txBody>
          <a:bodyPr lIns="342000" tIns="324000" rIns="144000" bIns="0" anchor="b">
            <a:spAutoFit/>
          </a:bodyPr>
          <a:lstStyle>
            <a:lvl1pPr algn="l">
              <a:lnSpc>
                <a:spcPct val="83000"/>
              </a:lnSpc>
              <a:defRPr sz="3000" b="1">
                <a:solidFill>
                  <a:schemeClr val="tx1"/>
                </a:solidFill>
              </a:defRPr>
            </a:lvl1pPr>
          </a:lstStyle>
          <a:p>
            <a:r>
              <a:rPr lang="en-US"/>
              <a:t>Click to edit Master title style</a:t>
            </a:r>
            <a:endParaRPr lang="en-GB" dirty="0"/>
          </a:p>
        </p:txBody>
      </p:sp>
      <p:sp>
        <p:nvSpPr>
          <p:cNvPr id="3" name="Subtitle 2"/>
          <p:cNvSpPr>
            <a:spLocks noGrp="1"/>
          </p:cNvSpPr>
          <p:nvPr>
            <p:ph type="subTitle" idx="1"/>
          </p:nvPr>
        </p:nvSpPr>
        <p:spPr>
          <a:xfrm>
            <a:off x="0" y="1009127"/>
            <a:ext cx="3653898" cy="1331303"/>
          </a:xfrm>
          <a:solidFill>
            <a:srgbClr val="5BA019"/>
          </a:solidFill>
        </p:spPr>
        <p:txBody>
          <a:bodyPr wrap="square" lIns="342000" tIns="0" rIns="144000" bIns="180000">
            <a:spAutoFit/>
          </a:bodyPr>
          <a:lstStyle>
            <a:lvl1pPr marL="0" indent="0" algn="l">
              <a:lnSpc>
                <a:spcPct val="83000"/>
              </a:lnSpc>
              <a:spcBef>
                <a:spcPts val="0"/>
              </a:spcBef>
              <a:buNone/>
              <a:defRPr sz="3000" b="0">
                <a:solidFill>
                  <a:schemeClr val="tx1"/>
                </a:solidFill>
                <a:latin typeface="Arial" pitchFamily="34" charset="0"/>
                <a:cs typeface="Arial"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dirty="0"/>
          </a:p>
        </p:txBody>
      </p:sp>
      <p:sp>
        <p:nvSpPr>
          <p:cNvPr id="15" name="Text Placeholder 14"/>
          <p:cNvSpPr>
            <a:spLocks noGrp="1"/>
          </p:cNvSpPr>
          <p:nvPr>
            <p:ph type="body" sz="quarter" idx="11" hasCustomPrompt="1"/>
          </p:nvPr>
        </p:nvSpPr>
        <p:spPr>
          <a:xfrm>
            <a:off x="7886700" y="4625100"/>
            <a:ext cx="1004400" cy="264600"/>
          </a:xfrm>
          <a:blipFill>
            <a:blip r:embed="rId2"/>
            <a:stretch>
              <a:fillRect/>
            </a:stretch>
          </a:blipFill>
        </p:spPr>
        <p:txBody>
          <a:bodyPr tIns="0" bIns="0">
            <a:normAutofit/>
          </a:bodyPr>
          <a:lstStyle>
            <a:lvl1pPr marL="1887" indent="0">
              <a:buNone/>
              <a:defRPr sz="100"/>
            </a:lvl1pPr>
          </a:lstStyle>
          <a:p>
            <a:pPr lvl="0"/>
            <a:r>
              <a:rPr lang="en-GB" dirty="0"/>
              <a:t>.</a:t>
            </a:r>
          </a:p>
        </p:txBody>
      </p:sp>
      <p:sp>
        <p:nvSpPr>
          <p:cNvPr id="9" name="Slide Number Placeholder 8" hidden="1"/>
          <p:cNvSpPr>
            <a:spLocks noGrp="1"/>
          </p:cNvSpPr>
          <p:nvPr>
            <p:ph type="sldNum" sz="quarter" idx="12"/>
          </p:nvPr>
        </p:nvSpPr>
        <p:spPr>
          <a:xfrm>
            <a:off x="4572000" y="5218044"/>
            <a:ext cx="84535" cy="138499"/>
          </a:xfrm>
        </p:spPr>
        <p:txBody>
          <a:bodyPr wrap="square">
            <a:spAutoFit/>
          </a:bodyPr>
          <a:lstStyle>
            <a:lvl1pPr>
              <a:defRPr sz="100"/>
            </a:lvl1pPr>
          </a:lstStyle>
          <a:p>
            <a:fld id="{3F77608F-256D-4DB1-9058-98554022F69B}" type="slidenum">
              <a:rPr lang="en-GB"/>
              <a:pPr/>
              <a:t>‹#›</a:t>
            </a:fld>
            <a:endParaRPr lang="en-GB" dirty="0"/>
          </a:p>
        </p:txBody>
      </p:sp>
      <p:sp>
        <p:nvSpPr>
          <p:cNvPr id="4" name="Footer Placeholder 3"/>
          <p:cNvSpPr>
            <a:spLocks noGrp="1"/>
          </p:cNvSpPr>
          <p:nvPr>
            <p:ph type="ftr" sz="quarter" idx="13"/>
          </p:nvPr>
        </p:nvSpPr>
        <p:spPr/>
        <p:txBody>
          <a:bodyPr/>
          <a:lstStyle>
            <a:lvl1pPr>
              <a:defRPr>
                <a:solidFill>
                  <a:schemeClr val="tx1"/>
                </a:solidFill>
              </a:defRPr>
            </a:lvl1pPr>
          </a:lstStyle>
          <a:p>
            <a:endParaRPr lang="da-DK" dirty="0"/>
          </a:p>
        </p:txBody>
      </p:sp>
    </p:spTree>
    <p:extLst>
      <p:ext uri="{BB962C8B-B14F-4D97-AF65-F5344CB8AC3E}">
        <p14:creationId xmlns:p14="http://schemas.microsoft.com/office/powerpoint/2010/main" val="3123569431"/>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 Green">
    <p:bg>
      <p:bgPr>
        <a:solidFill>
          <a:srgbClr val="5BA019"/>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142200" cy="5143500"/>
          </a:xfrm>
          <a:prstGeom prst="rect">
            <a:avLst/>
          </a:prstGeom>
          <a:solidFill>
            <a:srgbClr val="5BA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dirty="0"/>
          </a:p>
        </p:txBody>
      </p:sp>
      <p:sp>
        <p:nvSpPr>
          <p:cNvPr id="2" name="Title 1"/>
          <p:cNvSpPr>
            <a:spLocks noGrp="1"/>
          </p:cNvSpPr>
          <p:nvPr>
            <p:ph type="title"/>
          </p:nvPr>
        </p:nvSpPr>
        <p:spPr>
          <a:xfrm>
            <a:off x="257502" y="159544"/>
            <a:ext cx="7068804" cy="2392324"/>
          </a:xfrm>
        </p:spPr>
        <p:txBody>
          <a:bodyPr tIns="79200" anchor="t" anchorCtr="0"/>
          <a:lstStyle>
            <a:lvl1pPr>
              <a:defRPr>
                <a:solidFill>
                  <a:srgbClr val="FFFFFF"/>
                </a:solidFill>
              </a:defRPr>
            </a:lvl1pPr>
          </a:lstStyle>
          <a:p>
            <a:r>
              <a:rPr lang="en-US"/>
              <a:t>Click to edit Master title style</a:t>
            </a:r>
            <a:endParaRPr lang="en-GB" dirty="0"/>
          </a:p>
        </p:txBody>
      </p:sp>
      <p:sp>
        <p:nvSpPr>
          <p:cNvPr id="3" name="Slide Number Placeholder 2"/>
          <p:cNvSpPr>
            <a:spLocks noGrp="1"/>
          </p:cNvSpPr>
          <p:nvPr>
            <p:ph type="sldNum" sz="quarter" idx="10"/>
          </p:nvPr>
        </p:nvSpPr>
        <p:spPr/>
        <p:txBody>
          <a:bodyPr/>
          <a:lstStyle>
            <a:lvl1pPr>
              <a:defRPr>
                <a:solidFill>
                  <a:srgbClr val="FFFFFF"/>
                </a:solidFill>
              </a:defRPr>
            </a:lvl1pPr>
          </a:lstStyle>
          <a:p>
            <a:fld id="{3F77608F-256D-4DB1-9058-98554022F69B}" type="slidenum">
              <a:rPr lang="en-GB"/>
              <a:pPr/>
              <a:t>‹#›</a:t>
            </a:fld>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6700" y="4625100"/>
            <a:ext cx="1004400" cy="262947"/>
          </a:xfrm>
          <a:prstGeom prst="rect">
            <a:avLst/>
          </a:prstGeom>
        </p:spPr>
      </p:pic>
      <p:sp>
        <p:nvSpPr>
          <p:cNvPr id="4" name="Footer Placeholder 3" hidden="1"/>
          <p:cNvSpPr>
            <a:spLocks noGrp="1"/>
          </p:cNvSpPr>
          <p:nvPr>
            <p:ph type="ftr" sz="quarter" idx="11"/>
          </p:nvPr>
        </p:nvSpPr>
        <p:spPr>
          <a:xfrm>
            <a:off x="269081" y="5130000"/>
            <a:ext cx="10800" cy="15389"/>
          </a:xfrm>
        </p:spPr>
        <p:txBody>
          <a:bodyPr/>
          <a:lstStyle>
            <a:lvl1pPr>
              <a:defRPr sz="100">
                <a:solidFill>
                  <a:srgbClr val="5BA019"/>
                </a:solidFill>
              </a:defRPr>
            </a:lvl1pPr>
          </a:lstStyle>
          <a:p>
            <a:endParaRPr lang="da-DK" dirty="0"/>
          </a:p>
        </p:txBody>
      </p:sp>
    </p:spTree>
    <p:extLst>
      <p:ext uri="{BB962C8B-B14F-4D97-AF65-F5344CB8AC3E}">
        <p14:creationId xmlns:p14="http://schemas.microsoft.com/office/powerpoint/2010/main" val="135367322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Quote, Green">
    <p:bg>
      <p:bgPr>
        <a:solidFill>
          <a:srgbClr val="5BA019"/>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rgbClr val="5BA019"/>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50" dirty="0">
              <a:solidFill>
                <a:srgbClr val="FFFFFF"/>
              </a:solidFill>
            </a:endParaRPr>
          </a:p>
        </p:txBody>
      </p:sp>
      <p:sp>
        <p:nvSpPr>
          <p:cNvPr id="6" name="TextBox 5"/>
          <p:cNvSpPr txBox="1"/>
          <p:nvPr userDrawn="1"/>
        </p:nvSpPr>
        <p:spPr>
          <a:xfrm>
            <a:off x="119061" y="926801"/>
            <a:ext cx="540060" cy="897169"/>
          </a:xfrm>
          <a:prstGeom prst="rect">
            <a:avLst/>
          </a:prstGeom>
          <a:noFill/>
        </p:spPr>
        <p:txBody>
          <a:bodyPr wrap="square" lIns="0" tIns="0" rIns="0" bIns="0" rtlCol="0">
            <a:spAutoFit/>
          </a:bodyPr>
          <a:lstStyle/>
          <a:p>
            <a:pPr>
              <a:lnSpc>
                <a:spcPct val="10000"/>
              </a:lnSpc>
            </a:pPr>
            <a:r>
              <a:rPr lang="en-GB" sz="22500" b="1" dirty="0">
                <a:solidFill>
                  <a:srgbClr val="9DC675"/>
                </a:solidFill>
                <a:latin typeface="Arial Narrow" panose="020B0606020202030204" pitchFamily="34" charset="0"/>
              </a:rPr>
              <a:t>,</a:t>
            </a:r>
          </a:p>
        </p:txBody>
      </p:sp>
      <p:sp>
        <p:nvSpPr>
          <p:cNvPr id="7" name="TextBox 6"/>
          <p:cNvSpPr txBox="1"/>
          <p:nvPr userDrawn="1"/>
        </p:nvSpPr>
        <p:spPr>
          <a:xfrm>
            <a:off x="519077" y="932615"/>
            <a:ext cx="540060" cy="897169"/>
          </a:xfrm>
          <a:prstGeom prst="rect">
            <a:avLst/>
          </a:prstGeom>
          <a:noFill/>
        </p:spPr>
        <p:txBody>
          <a:bodyPr wrap="square" lIns="0" tIns="0" rIns="0" bIns="0" rtlCol="0">
            <a:spAutoFit/>
          </a:bodyPr>
          <a:lstStyle/>
          <a:p>
            <a:pPr>
              <a:lnSpc>
                <a:spcPct val="10000"/>
              </a:lnSpc>
            </a:pPr>
            <a:r>
              <a:rPr lang="en-GB" sz="22500" b="1" dirty="0">
                <a:solidFill>
                  <a:srgbClr val="9DC675"/>
                </a:solidFill>
                <a:latin typeface="Arial Narrow" panose="020B0606020202030204" pitchFamily="34" charset="0"/>
              </a:rPr>
              <a:t>,</a:t>
            </a:r>
          </a:p>
        </p:txBody>
      </p:sp>
      <p:sp>
        <p:nvSpPr>
          <p:cNvPr id="3" name="Slide Number Placeholder 2"/>
          <p:cNvSpPr>
            <a:spLocks noGrp="1"/>
          </p:cNvSpPr>
          <p:nvPr>
            <p:ph type="sldNum" sz="quarter" idx="10"/>
          </p:nvPr>
        </p:nvSpPr>
        <p:spPr/>
        <p:txBody>
          <a:bodyPr/>
          <a:lstStyle>
            <a:lvl1pPr>
              <a:defRPr>
                <a:solidFill>
                  <a:srgbClr val="FFFFFF"/>
                </a:solidFill>
              </a:defRPr>
            </a:lvl1pPr>
          </a:lstStyle>
          <a:p>
            <a:fld id="{3F77608F-256D-4DB1-9058-98554022F69B}" type="slidenum">
              <a:rPr lang="en-GB"/>
              <a:pPr/>
              <a:t>‹#›</a:t>
            </a:fld>
            <a:endParaRPr lang="en-GB" dirty="0"/>
          </a:p>
        </p:txBody>
      </p:sp>
      <p:sp>
        <p:nvSpPr>
          <p:cNvPr id="12" name="Text Placeholder 11"/>
          <p:cNvSpPr>
            <a:spLocks noGrp="1"/>
          </p:cNvSpPr>
          <p:nvPr>
            <p:ph type="body" sz="quarter" idx="11"/>
          </p:nvPr>
        </p:nvSpPr>
        <p:spPr>
          <a:xfrm>
            <a:off x="466234" y="762838"/>
            <a:ext cx="5509922" cy="3607947"/>
          </a:xfrm>
        </p:spPr>
        <p:txBody>
          <a:bodyPr tIns="144000"/>
          <a:lstStyle>
            <a:lvl1pPr marL="0" indent="0">
              <a:spcBef>
                <a:spcPts val="0"/>
              </a:spcBef>
              <a:buFont typeface="Calibri" panose="020F0502020204030204" pitchFamily="34" charset="0"/>
              <a:buChar char="​"/>
              <a:defRPr sz="3000">
                <a:solidFill>
                  <a:srgbClr val="FFFFFF"/>
                </a:solidFill>
              </a:defRPr>
            </a:lvl1pPr>
            <a:lvl2pPr marL="0" indent="0">
              <a:spcBef>
                <a:spcPts val="900"/>
              </a:spcBef>
              <a:buFont typeface="Calibri" panose="020F0502020204030204" pitchFamily="34" charset="0"/>
              <a:buChar char="​"/>
              <a:defRPr sz="1350" i="1">
                <a:solidFill>
                  <a:srgbClr val="FFFFFF"/>
                </a:solidFill>
              </a:defRPr>
            </a:lvl2pPr>
          </a:lstStyle>
          <a:p>
            <a:pPr lvl="0"/>
            <a:r>
              <a:rPr lang="en-US"/>
              <a:t>Edit Master text styles</a:t>
            </a:r>
          </a:p>
          <a:p>
            <a:pPr lvl="1"/>
            <a:r>
              <a:rPr lang="en-US"/>
              <a:t>Second level</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86700" y="4625100"/>
            <a:ext cx="1004400" cy="262947"/>
          </a:xfrm>
          <a:prstGeom prst="rect">
            <a:avLst/>
          </a:prstGeom>
        </p:spPr>
      </p:pic>
      <p:sp>
        <p:nvSpPr>
          <p:cNvPr id="2" name="Footer Placeholder 1" hidden="1"/>
          <p:cNvSpPr>
            <a:spLocks noGrp="1"/>
          </p:cNvSpPr>
          <p:nvPr>
            <p:ph type="ftr" sz="quarter" idx="12"/>
          </p:nvPr>
        </p:nvSpPr>
        <p:spPr>
          <a:xfrm>
            <a:off x="269081" y="5130000"/>
            <a:ext cx="10800" cy="15389"/>
          </a:xfrm>
        </p:spPr>
        <p:txBody>
          <a:bodyPr/>
          <a:lstStyle>
            <a:lvl1pPr>
              <a:defRPr sz="100">
                <a:solidFill>
                  <a:srgbClr val="5BA019"/>
                </a:solidFill>
              </a:defRPr>
            </a:lvl1pPr>
          </a:lstStyle>
          <a:p>
            <a:endParaRPr lang="da-DK" dirty="0"/>
          </a:p>
        </p:txBody>
      </p:sp>
    </p:spTree>
    <p:extLst>
      <p:ext uri="{BB962C8B-B14F-4D97-AF65-F5344CB8AC3E}">
        <p14:creationId xmlns:p14="http://schemas.microsoft.com/office/powerpoint/2010/main" val="185124495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gress och löptext 2 kolumner">
    <p:spTree>
      <p:nvGrpSpPr>
        <p:cNvPr id="1" name=""/>
        <p:cNvGrpSpPr/>
        <p:nvPr/>
      </p:nvGrpSpPr>
      <p:grpSpPr>
        <a:xfrm>
          <a:off x="0" y="0"/>
          <a:ext cx="0" cy="0"/>
          <a:chOff x="0" y="0"/>
          <a:chExt cx="0" cy="0"/>
        </a:xfrm>
      </p:grpSpPr>
      <p:sp>
        <p:nvSpPr>
          <p:cNvPr id="12" name="Rectangle 5"/>
          <p:cNvSpPr>
            <a:spLocks noChangeArrowheads="1"/>
          </p:cNvSpPr>
          <p:nvPr userDrawn="1"/>
        </p:nvSpPr>
        <p:spPr bwMode="auto">
          <a:xfrm>
            <a:off x="0" y="4930275"/>
            <a:ext cx="9144000" cy="213226"/>
          </a:xfrm>
          <a:prstGeom prst="rect">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 name="Title 1"/>
          <p:cNvSpPr>
            <a:spLocks noGrp="1"/>
          </p:cNvSpPr>
          <p:nvPr>
            <p:ph type="title" hasCustomPrompt="1"/>
          </p:nvPr>
        </p:nvSpPr>
        <p:spPr>
          <a:xfrm>
            <a:off x="468890" y="614003"/>
            <a:ext cx="8217910" cy="668387"/>
          </a:xfrm>
          <a:prstGeom prst="rect">
            <a:avLst/>
          </a:prstGeom>
        </p:spPr>
        <p:txBody>
          <a:bodyPr>
            <a:normAutofit/>
          </a:bodyPr>
          <a:lstStyle>
            <a:lvl1pPr>
              <a:lnSpc>
                <a:spcPts val="3900"/>
              </a:lnSpc>
              <a:defRPr sz="3600" b="1" kern="900" cap="all" spc="-150" baseline="0">
                <a:solidFill>
                  <a:schemeClr val="tx1"/>
                </a:solidFill>
              </a:defRPr>
            </a:lvl1pPr>
          </a:lstStyle>
          <a:p>
            <a:r>
              <a:rPr lang="sv-SE" noProof="0" dirty="0"/>
              <a:t>Här lägger du in din rubrik</a:t>
            </a:r>
            <a:endParaRPr lang="en-GB" dirty="0"/>
          </a:p>
        </p:txBody>
      </p:sp>
      <p:sp>
        <p:nvSpPr>
          <p:cNvPr id="13" name="Content Placeholder 2"/>
          <p:cNvSpPr>
            <a:spLocks noGrp="1"/>
          </p:cNvSpPr>
          <p:nvPr>
            <p:ph idx="1" hasCustomPrompt="1"/>
          </p:nvPr>
        </p:nvSpPr>
        <p:spPr>
          <a:xfrm>
            <a:off x="468890" y="1282390"/>
            <a:ext cx="8217910" cy="3480241"/>
          </a:xfrm>
          <a:prstGeom prst="rect">
            <a:avLst/>
          </a:prstGeom>
        </p:spPr>
        <p:txBody>
          <a:bodyPr numCol="2" spcCol="324000"/>
          <a:lstStyle>
            <a:lvl1pPr marL="0" indent="0">
              <a:buNone/>
              <a:defRPr sz="2600" baseline="0">
                <a:solidFill>
                  <a:schemeClr val="tx1"/>
                </a:solidFill>
              </a:defRPr>
            </a:lvl1pPr>
            <a:lvl2pPr>
              <a:defRPr sz="2200" baseline="0">
                <a:solidFill>
                  <a:schemeClr val="tx1"/>
                </a:solidFill>
              </a:defRPr>
            </a:lvl2pPr>
            <a:lvl3pPr>
              <a:defRPr sz="1800" baseline="0">
                <a:solidFill>
                  <a:schemeClr val="tx1"/>
                </a:solidFill>
              </a:defRPr>
            </a:lvl3pPr>
            <a:lvl4pPr>
              <a:defRPr sz="1600" baseline="0">
                <a:solidFill>
                  <a:schemeClr val="tx1"/>
                </a:solidFill>
              </a:defRPr>
            </a:lvl4pPr>
            <a:lvl5pPr>
              <a:defRPr sz="1400" baseline="0">
                <a:solidFill>
                  <a:schemeClr val="tx1"/>
                </a:solidFill>
              </a:defRPr>
            </a:lvl5pPr>
          </a:lstStyle>
          <a:p>
            <a:pPr lvl="0"/>
            <a:r>
              <a:rPr lang="sv-SE" noProof="0" dirty="0"/>
              <a:t>Ingress två kolumner</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a:p>
            <a:pPr lvl="5"/>
            <a:r>
              <a:rPr lang="sv-SE" sz="1000" baseline="0" noProof="0" dirty="0"/>
              <a:t>Sjätte nivån</a:t>
            </a:r>
            <a:endParaRPr lang="sv-SE" noProof="0" dirty="0"/>
          </a:p>
        </p:txBody>
      </p:sp>
      <p:sp>
        <p:nvSpPr>
          <p:cNvPr id="14" name="Date Placeholder 3"/>
          <p:cNvSpPr>
            <a:spLocks noGrp="1"/>
          </p:cNvSpPr>
          <p:nvPr>
            <p:ph type="dt" sz="half" idx="10"/>
          </p:nvPr>
        </p:nvSpPr>
        <p:spPr>
          <a:xfrm>
            <a:off x="468890" y="4935625"/>
            <a:ext cx="2133600" cy="207875"/>
          </a:xfrm>
          <a:prstGeom prst="rect">
            <a:avLst/>
          </a:prstGeom>
        </p:spPr>
        <p:txBody>
          <a:bodyPr/>
          <a:lstStyle>
            <a:lvl1pPr>
              <a:defRPr sz="600" baseline="0">
                <a:solidFill>
                  <a:schemeClr val="bg1"/>
                </a:solidFill>
              </a:defRPr>
            </a:lvl1pPr>
          </a:lstStyle>
          <a:p>
            <a:fld id="{C344FF8E-9127-5243-A4E4-7569065ADB9F}" type="datetime1">
              <a:rPr lang="sv-SE" smtClean="0"/>
              <a:t>2019-08-20</a:t>
            </a:fld>
            <a:endParaRPr lang="sv-SE" dirty="0"/>
          </a:p>
        </p:txBody>
      </p:sp>
      <p:sp>
        <p:nvSpPr>
          <p:cNvPr id="15" name="Footer Placeholder 4"/>
          <p:cNvSpPr>
            <a:spLocks noGrp="1"/>
          </p:cNvSpPr>
          <p:nvPr>
            <p:ph type="ftr" sz="quarter" idx="11"/>
          </p:nvPr>
        </p:nvSpPr>
        <p:spPr>
          <a:xfrm>
            <a:off x="3124200" y="4935625"/>
            <a:ext cx="2895600" cy="207875"/>
          </a:xfrm>
          <a:prstGeom prst="rect">
            <a:avLst/>
          </a:prstGeom>
        </p:spPr>
        <p:txBody>
          <a:bodyPr/>
          <a:lstStyle>
            <a:lvl1pPr algn="ctr">
              <a:defRPr sz="600" baseline="0">
                <a:solidFill>
                  <a:srgbClr val="FFFFFF"/>
                </a:solidFill>
              </a:defRPr>
            </a:lvl1pPr>
          </a:lstStyle>
          <a:p>
            <a:r>
              <a:rPr lang="sv-SE"/>
              <a:t>Chalmers tekniska högskola</a:t>
            </a:r>
            <a:endParaRPr lang="sv-SE" dirty="0"/>
          </a:p>
        </p:txBody>
      </p:sp>
      <p:sp>
        <p:nvSpPr>
          <p:cNvPr id="16" name="Slide Number Placeholder 5"/>
          <p:cNvSpPr>
            <a:spLocks noGrp="1"/>
          </p:cNvSpPr>
          <p:nvPr>
            <p:ph type="sldNum" sz="quarter" idx="12"/>
          </p:nvPr>
        </p:nvSpPr>
        <p:spPr>
          <a:xfrm>
            <a:off x="6553200" y="4935625"/>
            <a:ext cx="2133600" cy="207875"/>
          </a:xfrm>
          <a:prstGeom prst="rect">
            <a:avLst/>
          </a:prstGeom>
        </p:spPr>
        <p:txBody>
          <a:bodyPr/>
          <a:lstStyle>
            <a:lvl1pPr algn="r">
              <a:defRPr sz="600" baseline="0">
                <a:solidFill>
                  <a:schemeClr val="bg1"/>
                </a:solidFill>
              </a:defRPr>
            </a:lvl1pPr>
          </a:lstStyle>
          <a:p>
            <a:fld id="{344E8EA3-C3DD-5544-8A1C-EA00A1673D37}" type="slidenum">
              <a:rPr lang="sv-SE" smtClean="0"/>
              <a:pPr/>
              <a:t>‹#›</a:t>
            </a:fld>
            <a:endParaRPr lang="sv-SE"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öptext">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4930275"/>
            <a:ext cx="9144000" cy="213226"/>
          </a:xfrm>
          <a:prstGeom prst="rect">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8" name="Title 1"/>
          <p:cNvSpPr>
            <a:spLocks noGrp="1"/>
          </p:cNvSpPr>
          <p:nvPr>
            <p:ph type="title" hasCustomPrompt="1"/>
          </p:nvPr>
        </p:nvSpPr>
        <p:spPr>
          <a:xfrm>
            <a:off x="468890" y="614003"/>
            <a:ext cx="8217910" cy="752021"/>
          </a:xfrm>
          <a:prstGeom prst="rect">
            <a:avLst/>
          </a:prstGeom>
        </p:spPr>
        <p:txBody>
          <a:bodyPr>
            <a:normAutofit/>
          </a:bodyPr>
          <a:lstStyle>
            <a:lvl1pPr>
              <a:lnSpc>
                <a:spcPts val="3900"/>
              </a:lnSpc>
              <a:defRPr sz="3600" b="1" kern="900" cap="all" spc="-150" baseline="0">
                <a:solidFill>
                  <a:schemeClr val="tx1"/>
                </a:solidFill>
              </a:defRPr>
            </a:lvl1pPr>
          </a:lstStyle>
          <a:p>
            <a:r>
              <a:rPr lang="sv-SE" noProof="0" dirty="0"/>
              <a:t>Här lägger du in din rubrik</a:t>
            </a:r>
            <a:endParaRPr lang="en-GB" dirty="0"/>
          </a:p>
        </p:txBody>
      </p:sp>
      <p:sp>
        <p:nvSpPr>
          <p:cNvPr id="9" name="Content Placeholder 2"/>
          <p:cNvSpPr>
            <a:spLocks noGrp="1"/>
          </p:cNvSpPr>
          <p:nvPr>
            <p:ph idx="1" hasCustomPrompt="1"/>
          </p:nvPr>
        </p:nvSpPr>
        <p:spPr>
          <a:xfrm>
            <a:off x="468890" y="1366024"/>
            <a:ext cx="8217910" cy="3093225"/>
          </a:xfrm>
          <a:prstGeom prst="rect">
            <a:avLst/>
          </a:prstGeom>
        </p:spPr>
        <p:txBody>
          <a:bodyPr numCol="2" spcCol="324000">
            <a:normAutofit/>
          </a:bodyPr>
          <a:lstStyle>
            <a:lvl1pPr marL="0" indent="0">
              <a:buFontTx/>
              <a:buNone/>
              <a:defRPr sz="1800" baseline="0">
                <a:solidFill>
                  <a:schemeClr val="tx1"/>
                </a:solidFill>
              </a:defRPr>
            </a:lvl1pPr>
            <a:lvl2pPr>
              <a:defRPr sz="2200" baseline="0">
                <a:solidFill>
                  <a:schemeClr val="tx1"/>
                </a:solidFill>
              </a:defRPr>
            </a:lvl2pPr>
            <a:lvl3pPr>
              <a:defRPr sz="1800" baseline="0">
                <a:solidFill>
                  <a:schemeClr val="tx1"/>
                </a:solidFill>
              </a:defRPr>
            </a:lvl3pPr>
            <a:lvl4pPr>
              <a:defRPr sz="1600" baseline="0">
                <a:solidFill>
                  <a:schemeClr val="tx1"/>
                </a:solidFill>
              </a:defRPr>
            </a:lvl4pPr>
            <a:lvl5pPr>
              <a:defRPr sz="1400" baseline="0">
                <a:solidFill>
                  <a:schemeClr val="tx1"/>
                </a:solidFill>
              </a:defRPr>
            </a:lvl5pPr>
          </a:lstStyle>
          <a:p>
            <a:pPr lvl="0"/>
            <a:r>
              <a:rPr lang="sv-SE" noProof="0" dirty="0"/>
              <a:t>Här kan du skriva löptext över två kolumner</a:t>
            </a:r>
          </a:p>
        </p:txBody>
      </p:sp>
      <p:sp>
        <p:nvSpPr>
          <p:cNvPr id="10" name="Date Placeholder 3"/>
          <p:cNvSpPr>
            <a:spLocks noGrp="1"/>
          </p:cNvSpPr>
          <p:nvPr>
            <p:ph type="dt" sz="half" idx="10"/>
          </p:nvPr>
        </p:nvSpPr>
        <p:spPr>
          <a:xfrm>
            <a:off x="468890" y="4935625"/>
            <a:ext cx="2133600" cy="207875"/>
          </a:xfrm>
          <a:prstGeom prst="rect">
            <a:avLst/>
          </a:prstGeom>
        </p:spPr>
        <p:txBody>
          <a:bodyPr/>
          <a:lstStyle>
            <a:lvl1pPr>
              <a:defRPr sz="600" baseline="0">
                <a:solidFill>
                  <a:schemeClr val="bg1"/>
                </a:solidFill>
              </a:defRPr>
            </a:lvl1pPr>
          </a:lstStyle>
          <a:p>
            <a:fld id="{10A49EBF-FDC8-5A42-8FEC-9D15BDADFEC1}" type="datetime1">
              <a:rPr lang="sv-SE" smtClean="0"/>
              <a:t>2019-08-20</a:t>
            </a:fld>
            <a:endParaRPr lang="sv-SE" dirty="0"/>
          </a:p>
        </p:txBody>
      </p:sp>
      <p:sp>
        <p:nvSpPr>
          <p:cNvPr id="11" name="Footer Placeholder 4"/>
          <p:cNvSpPr>
            <a:spLocks noGrp="1"/>
          </p:cNvSpPr>
          <p:nvPr>
            <p:ph type="ftr" sz="quarter" idx="11"/>
          </p:nvPr>
        </p:nvSpPr>
        <p:spPr>
          <a:xfrm>
            <a:off x="3124200" y="4935625"/>
            <a:ext cx="2895600" cy="207875"/>
          </a:xfrm>
          <a:prstGeom prst="rect">
            <a:avLst/>
          </a:prstGeom>
        </p:spPr>
        <p:txBody>
          <a:bodyPr/>
          <a:lstStyle>
            <a:lvl1pPr algn="ctr">
              <a:defRPr sz="600" baseline="0">
                <a:solidFill>
                  <a:srgbClr val="FFFFFF"/>
                </a:solidFill>
              </a:defRPr>
            </a:lvl1pPr>
          </a:lstStyle>
          <a:p>
            <a:r>
              <a:rPr lang="sv-SE"/>
              <a:t>Chalmers tekniska högskola</a:t>
            </a:r>
            <a:endParaRPr lang="sv-SE" dirty="0"/>
          </a:p>
        </p:txBody>
      </p:sp>
      <p:sp>
        <p:nvSpPr>
          <p:cNvPr id="12" name="Slide Number Placeholder 5"/>
          <p:cNvSpPr>
            <a:spLocks noGrp="1"/>
          </p:cNvSpPr>
          <p:nvPr>
            <p:ph type="sldNum" sz="quarter" idx="12"/>
          </p:nvPr>
        </p:nvSpPr>
        <p:spPr>
          <a:xfrm>
            <a:off x="6553200" y="4935625"/>
            <a:ext cx="2133600" cy="207875"/>
          </a:xfrm>
          <a:prstGeom prst="rect">
            <a:avLst/>
          </a:prstGeom>
        </p:spPr>
        <p:txBody>
          <a:bodyPr/>
          <a:lstStyle>
            <a:lvl1pPr algn="r">
              <a:defRPr sz="600" baseline="0">
                <a:solidFill>
                  <a:schemeClr val="bg1"/>
                </a:solidFill>
              </a:defRPr>
            </a:lvl1pPr>
          </a:lstStyle>
          <a:p>
            <a:fld id="{344E8EA3-C3DD-5544-8A1C-EA00A1673D37}" type="slidenum">
              <a:rPr lang="sv-SE" smtClean="0"/>
              <a:pPr/>
              <a:t>‹#›</a:t>
            </a:fld>
            <a:endParaRPr lang="sv-SE" dirty="0"/>
          </a:p>
        </p:txBody>
      </p:sp>
    </p:spTree>
    <p:extLst>
      <p:ext uri="{BB962C8B-B14F-4D97-AF65-F5344CB8AC3E}">
        <p14:creationId xmlns:p14="http://schemas.microsoft.com/office/powerpoint/2010/main" val="1637406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nktlista med bild">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553200" y="418169"/>
            <a:ext cx="2590800" cy="451210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noProof="0" dirty="0"/>
              <a:t>Bild</a:t>
            </a:r>
          </a:p>
        </p:txBody>
      </p:sp>
      <p:sp>
        <p:nvSpPr>
          <p:cNvPr id="12" name="Rectangle 5"/>
          <p:cNvSpPr>
            <a:spLocks noChangeArrowheads="1"/>
          </p:cNvSpPr>
          <p:nvPr userDrawn="1"/>
        </p:nvSpPr>
        <p:spPr bwMode="auto">
          <a:xfrm>
            <a:off x="0" y="4930275"/>
            <a:ext cx="9144000" cy="213226"/>
          </a:xfrm>
          <a:prstGeom prst="rect">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3" name="Date Placeholder 3"/>
          <p:cNvSpPr>
            <a:spLocks noGrp="1"/>
          </p:cNvSpPr>
          <p:nvPr>
            <p:ph type="dt" sz="half" idx="10"/>
          </p:nvPr>
        </p:nvSpPr>
        <p:spPr>
          <a:xfrm>
            <a:off x="468890" y="4935625"/>
            <a:ext cx="2133600" cy="207875"/>
          </a:xfrm>
          <a:prstGeom prst="rect">
            <a:avLst/>
          </a:prstGeom>
        </p:spPr>
        <p:txBody>
          <a:bodyPr/>
          <a:lstStyle>
            <a:lvl1pPr>
              <a:defRPr sz="600" baseline="0">
                <a:solidFill>
                  <a:schemeClr val="bg1"/>
                </a:solidFill>
              </a:defRPr>
            </a:lvl1pPr>
          </a:lstStyle>
          <a:p>
            <a:fld id="{09C1F241-9579-0B4F-AC66-F48101FB85F9}" type="datetime1">
              <a:rPr lang="sv-SE" smtClean="0"/>
              <a:t>2019-08-20</a:t>
            </a:fld>
            <a:endParaRPr lang="sv-SE" dirty="0"/>
          </a:p>
        </p:txBody>
      </p:sp>
      <p:sp>
        <p:nvSpPr>
          <p:cNvPr id="14" name="Footer Placeholder 4"/>
          <p:cNvSpPr>
            <a:spLocks noGrp="1"/>
          </p:cNvSpPr>
          <p:nvPr>
            <p:ph type="ftr" sz="quarter" idx="11"/>
          </p:nvPr>
        </p:nvSpPr>
        <p:spPr>
          <a:xfrm>
            <a:off x="3124200" y="4935625"/>
            <a:ext cx="2895600" cy="207875"/>
          </a:xfrm>
          <a:prstGeom prst="rect">
            <a:avLst/>
          </a:prstGeom>
        </p:spPr>
        <p:txBody>
          <a:bodyPr/>
          <a:lstStyle>
            <a:lvl1pPr algn="ctr">
              <a:defRPr sz="600" baseline="0">
                <a:solidFill>
                  <a:srgbClr val="FFFFFF"/>
                </a:solidFill>
              </a:defRPr>
            </a:lvl1pPr>
          </a:lstStyle>
          <a:p>
            <a:r>
              <a:rPr lang="sv-SE"/>
              <a:t>Chalmers tekniska högskola</a:t>
            </a:r>
            <a:endParaRPr lang="sv-SE" dirty="0"/>
          </a:p>
        </p:txBody>
      </p:sp>
      <p:sp>
        <p:nvSpPr>
          <p:cNvPr id="15" name="Slide Number Placeholder 5"/>
          <p:cNvSpPr>
            <a:spLocks noGrp="1"/>
          </p:cNvSpPr>
          <p:nvPr>
            <p:ph type="sldNum" sz="quarter" idx="12"/>
          </p:nvPr>
        </p:nvSpPr>
        <p:spPr>
          <a:xfrm>
            <a:off x="6553200" y="4935625"/>
            <a:ext cx="2133600" cy="207875"/>
          </a:xfrm>
          <a:prstGeom prst="rect">
            <a:avLst/>
          </a:prstGeom>
        </p:spPr>
        <p:txBody>
          <a:bodyPr/>
          <a:lstStyle>
            <a:lvl1pPr algn="r">
              <a:defRPr sz="600" baseline="0">
                <a:solidFill>
                  <a:schemeClr val="bg1"/>
                </a:solidFill>
              </a:defRPr>
            </a:lvl1pPr>
          </a:lstStyle>
          <a:p>
            <a:fld id="{344E8EA3-C3DD-5544-8A1C-EA00A1673D37}" type="slidenum">
              <a:rPr lang="sv-SE" smtClean="0"/>
              <a:pPr/>
              <a:t>‹#›</a:t>
            </a:fld>
            <a:endParaRPr lang="sv-SE" dirty="0"/>
          </a:p>
        </p:txBody>
      </p:sp>
      <p:sp>
        <p:nvSpPr>
          <p:cNvPr id="16" name="Title 1"/>
          <p:cNvSpPr>
            <a:spLocks noGrp="1"/>
          </p:cNvSpPr>
          <p:nvPr>
            <p:ph type="title" hasCustomPrompt="1"/>
          </p:nvPr>
        </p:nvSpPr>
        <p:spPr>
          <a:xfrm>
            <a:off x="468890" y="614004"/>
            <a:ext cx="5875349" cy="913714"/>
          </a:xfrm>
          <a:prstGeom prst="rect">
            <a:avLst/>
          </a:prstGeom>
        </p:spPr>
        <p:txBody>
          <a:bodyPr>
            <a:normAutofit/>
          </a:bodyPr>
          <a:lstStyle>
            <a:lvl1pPr>
              <a:lnSpc>
                <a:spcPts val="3900"/>
              </a:lnSpc>
              <a:defRPr sz="3600" b="1" kern="900" cap="all" spc="-150" baseline="0">
                <a:solidFill>
                  <a:schemeClr val="tx1"/>
                </a:solidFill>
              </a:defRPr>
            </a:lvl1pPr>
          </a:lstStyle>
          <a:p>
            <a:r>
              <a:rPr lang="sv-SE" noProof="0" dirty="0"/>
              <a:t>Här lägger du in din rubrik</a:t>
            </a:r>
            <a:endParaRPr lang="en-GB" dirty="0"/>
          </a:p>
        </p:txBody>
      </p:sp>
      <p:sp>
        <p:nvSpPr>
          <p:cNvPr id="17" name="Content Placeholder 2"/>
          <p:cNvSpPr>
            <a:spLocks noGrp="1"/>
          </p:cNvSpPr>
          <p:nvPr>
            <p:ph idx="13" hasCustomPrompt="1"/>
          </p:nvPr>
        </p:nvSpPr>
        <p:spPr>
          <a:xfrm>
            <a:off x="468890" y="1709378"/>
            <a:ext cx="5875349" cy="3154853"/>
          </a:xfrm>
          <a:prstGeom prst="rect">
            <a:avLst/>
          </a:prstGeom>
        </p:spPr>
        <p:txBody>
          <a:bodyPr/>
          <a:lstStyle>
            <a:lvl1pPr>
              <a:defRPr sz="2600" baseline="0">
                <a:solidFill>
                  <a:schemeClr val="tx1"/>
                </a:solidFill>
              </a:defRPr>
            </a:lvl1pPr>
            <a:lvl2pPr>
              <a:defRPr sz="2200" baseline="0">
                <a:solidFill>
                  <a:schemeClr val="tx1"/>
                </a:solidFill>
              </a:defRPr>
            </a:lvl2pPr>
            <a:lvl3pPr>
              <a:defRPr sz="1800" baseline="0">
                <a:solidFill>
                  <a:schemeClr val="tx1"/>
                </a:solidFill>
              </a:defRPr>
            </a:lvl3pPr>
            <a:lvl4pPr>
              <a:defRPr sz="1600" baseline="0">
                <a:solidFill>
                  <a:schemeClr val="tx1"/>
                </a:solidFill>
              </a:defRPr>
            </a:lvl4pPr>
            <a:lvl5pPr>
              <a:defRPr sz="1400" baseline="0">
                <a:solidFill>
                  <a:schemeClr val="tx1"/>
                </a:solidFill>
              </a:defRPr>
            </a:lvl5pPr>
          </a:lstStyle>
          <a:p>
            <a:pPr lvl="0"/>
            <a:r>
              <a:rPr lang="sv-SE" noProof="0" dirty="0"/>
              <a:t>Punktlista</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a:p>
            <a:pPr lvl="5"/>
            <a:r>
              <a:rPr lang="sv-SE" sz="1000" baseline="0" noProof="0" dirty="0"/>
              <a:t>Sjätte nivån</a:t>
            </a:r>
            <a:endParaRPr lang="sv-SE" noProof="0" dirty="0"/>
          </a:p>
        </p:txBody>
      </p:sp>
    </p:spTree>
    <p:extLst>
      <p:ext uri="{BB962C8B-B14F-4D97-AF65-F5344CB8AC3E}">
        <p14:creationId xmlns:p14="http://schemas.microsoft.com/office/powerpoint/2010/main" val="1007697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lsidesbild">
    <p:spTree>
      <p:nvGrpSpPr>
        <p:cNvPr id="1" name=""/>
        <p:cNvGrpSpPr/>
        <p:nvPr/>
      </p:nvGrpSpPr>
      <p:grpSpPr>
        <a:xfrm>
          <a:off x="0" y="0"/>
          <a:ext cx="0" cy="0"/>
          <a:chOff x="0" y="0"/>
          <a:chExt cx="0" cy="0"/>
        </a:xfrm>
      </p:grpSpPr>
      <p:sp>
        <p:nvSpPr>
          <p:cNvPr id="6" name="Picture Placeholder 2"/>
          <p:cNvSpPr>
            <a:spLocks noGrp="1"/>
          </p:cNvSpPr>
          <p:nvPr>
            <p:ph type="pic" idx="1" hasCustomPrompt="1"/>
          </p:nvPr>
        </p:nvSpPr>
        <p:spPr>
          <a:xfrm>
            <a:off x="0" y="418171"/>
            <a:ext cx="9144000" cy="472532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noProof="0" dirty="0"/>
              <a:t>Helsidesbild</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unktlista en kolumn">
    <p:spTree>
      <p:nvGrpSpPr>
        <p:cNvPr id="1" name=""/>
        <p:cNvGrpSpPr/>
        <p:nvPr/>
      </p:nvGrpSpPr>
      <p:grpSpPr>
        <a:xfrm>
          <a:off x="0" y="0"/>
          <a:ext cx="0" cy="0"/>
          <a:chOff x="0" y="0"/>
          <a:chExt cx="0" cy="0"/>
        </a:xfrm>
      </p:grpSpPr>
      <p:sp>
        <p:nvSpPr>
          <p:cNvPr id="5" name="Rectangle 5"/>
          <p:cNvSpPr>
            <a:spLocks noChangeArrowheads="1"/>
          </p:cNvSpPr>
          <p:nvPr userDrawn="1"/>
        </p:nvSpPr>
        <p:spPr bwMode="auto">
          <a:xfrm>
            <a:off x="0" y="4930275"/>
            <a:ext cx="9144000" cy="213226"/>
          </a:xfrm>
          <a:prstGeom prst="rect">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7" name="Date Placeholder 3"/>
          <p:cNvSpPr>
            <a:spLocks noGrp="1"/>
          </p:cNvSpPr>
          <p:nvPr>
            <p:ph type="dt" sz="half" idx="10"/>
          </p:nvPr>
        </p:nvSpPr>
        <p:spPr>
          <a:xfrm>
            <a:off x="468890" y="4935625"/>
            <a:ext cx="2133600" cy="207875"/>
          </a:xfrm>
          <a:prstGeom prst="rect">
            <a:avLst/>
          </a:prstGeom>
        </p:spPr>
        <p:txBody>
          <a:bodyPr/>
          <a:lstStyle>
            <a:lvl1pPr>
              <a:defRPr sz="600" baseline="0">
                <a:solidFill>
                  <a:schemeClr val="bg1"/>
                </a:solidFill>
              </a:defRPr>
            </a:lvl1pPr>
          </a:lstStyle>
          <a:p>
            <a:fld id="{87546AEB-71F4-CD49-AD98-46653C446DDE}" type="datetime1">
              <a:rPr lang="sv-SE" smtClean="0"/>
              <a:t>2019-08-20</a:t>
            </a:fld>
            <a:endParaRPr lang="sv-SE" dirty="0"/>
          </a:p>
        </p:txBody>
      </p:sp>
      <p:sp>
        <p:nvSpPr>
          <p:cNvPr id="8" name="Footer Placeholder 4"/>
          <p:cNvSpPr>
            <a:spLocks noGrp="1"/>
          </p:cNvSpPr>
          <p:nvPr>
            <p:ph type="ftr" sz="quarter" idx="11"/>
          </p:nvPr>
        </p:nvSpPr>
        <p:spPr>
          <a:xfrm>
            <a:off x="3124200" y="4935625"/>
            <a:ext cx="2895600" cy="207875"/>
          </a:xfrm>
          <a:prstGeom prst="rect">
            <a:avLst/>
          </a:prstGeom>
        </p:spPr>
        <p:txBody>
          <a:bodyPr/>
          <a:lstStyle>
            <a:lvl1pPr algn="ctr">
              <a:defRPr sz="600" baseline="0">
                <a:solidFill>
                  <a:srgbClr val="FFFFFF"/>
                </a:solidFill>
              </a:defRPr>
            </a:lvl1pPr>
          </a:lstStyle>
          <a:p>
            <a:r>
              <a:rPr lang="sv-SE"/>
              <a:t>Chalmers tekniska högskola</a:t>
            </a:r>
            <a:endParaRPr lang="sv-SE" dirty="0"/>
          </a:p>
        </p:txBody>
      </p:sp>
      <p:sp>
        <p:nvSpPr>
          <p:cNvPr id="9" name="Slide Number Placeholder 5"/>
          <p:cNvSpPr>
            <a:spLocks noGrp="1"/>
          </p:cNvSpPr>
          <p:nvPr>
            <p:ph type="sldNum" sz="quarter" idx="12"/>
          </p:nvPr>
        </p:nvSpPr>
        <p:spPr>
          <a:xfrm>
            <a:off x="6553200" y="4935625"/>
            <a:ext cx="2133600" cy="207875"/>
          </a:xfrm>
          <a:prstGeom prst="rect">
            <a:avLst/>
          </a:prstGeom>
        </p:spPr>
        <p:txBody>
          <a:bodyPr/>
          <a:lstStyle>
            <a:lvl1pPr algn="r">
              <a:defRPr sz="600" baseline="0">
                <a:solidFill>
                  <a:schemeClr val="bg1"/>
                </a:solidFill>
              </a:defRPr>
            </a:lvl1pPr>
          </a:lstStyle>
          <a:p>
            <a:fld id="{344E8EA3-C3DD-5544-8A1C-EA00A1673D37}" type="slidenum">
              <a:rPr lang="sv-SE" smtClean="0"/>
              <a:pPr/>
              <a:t>‹#›</a:t>
            </a:fld>
            <a:endParaRPr lang="sv-SE" dirty="0"/>
          </a:p>
        </p:txBody>
      </p:sp>
      <p:sp>
        <p:nvSpPr>
          <p:cNvPr id="6" name="Title 1"/>
          <p:cNvSpPr>
            <a:spLocks noGrp="1"/>
          </p:cNvSpPr>
          <p:nvPr>
            <p:ph type="title" hasCustomPrompt="1"/>
          </p:nvPr>
        </p:nvSpPr>
        <p:spPr>
          <a:xfrm>
            <a:off x="468890" y="614003"/>
            <a:ext cx="8217910" cy="668387"/>
          </a:xfrm>
          <a:prstGeom prst="rect">
            <a:avLst/>
          </a:prstGeom>
        </p:spPr>
        <p:txBody>
          <a:bodyPr>
            <a:normAutofit/>
          </a:bodyPr>
          <a:lstStyle>
            <a:lvl1pPr>
              <a:lnSpc>
                <a:spcPts val="3900"/>
              </a:lnSpc>
              <a:defRPr sz="3600" b="1" kern="900" cap="all" spc="-150" baseline="0">
                <a:solidFill>
                  <a:schemeClr val="tx1"/>
                </a:solidFill>
              </a:defRPr>
            </a:lvl1pPr>
          </a:lstStyle>
          <a:p>
            <a:r>
              <a:rPr lang="sv-SE" noProof="0" dirty="0"/>
              <a:t>Här lägger du in din rubrik</a:t>
            </a:r>
          </a:p>
        </p:txBody>
      </p:sp>
      <p:sp>
        <p:nvSpPr>
          <p:cNvPr id="10" name="Content Placeholder 2"/>
          <p:cNvSpPr>
            <a:spLocks noGrp="1"/>
          </p:cNvSpPr>
          <p:nvPr>
            <p:ph idx="1" hasCustomPrompt="1"/>
          </p:nvPr>
        </p:nvSpPr>
        <p:spPr>
          <a:xfrm>
            <a:off x="468890" y="1282390"/>
            <a:ext cx="8217910" cy="3480241"/>
          </a:xfrm>
          <a:prstGeom prst="rect">
            <a:avLst/>
          </a:prstGeom>
        </p:spPr>
        <p:txBody>
          <a:bodyPr/>
          <a:lstStyle>
            <a:lvl1pPr>
              <a:defRPr sz="2600" baseline="0">
                <a:solidFill>
                  <a:schemeClr val="tx1"/>
                </a:solidFill>
              </a:defRPr>
            </a:lvl1pPr>
            <a:lvl2pPr>
              <a:defRPr sz="2200" baseline="0">
                <a:solidFill>
                  <a:schemeClr val="tx1"/>
                </a:solidFill>
              </a:defRPr>
            </a:lvl2pPr>
            <a:lvl3pPr>
              <a:defRPr sz="1800" baseline="0">
                <a:solidFill>
                  <a:schemeClr val="tx1"/>
                </a:solidFill>
              </a:defRPr>
            </a:lvl3pPr>
            <a:lvl4pPr>
              <a:defRPr sz="1600" baseline="0">
                <a:solidFill>
                  <a:schemeClr val="tx1"/>
                </a:solidFill>
              </a:defRPr>
            </a:lvl4pPr>
            <a:lvl5pPr>
              <a:defRPr sz="1400" baseline="0">
                <a:solidFill>
                  <a:schemeClr val="tx1"/>
                </a:solidFill>
              </a:defRPr>
            </a:lvl5pPr>
            <a:lvl6pPr>
              <a:defRPr sz="1100" baseline="0"/>
            </a:lvl6pPr>
          </a:lstStyle>
          <a:p>
            <a:pPr lvl="0"/>
            <a:r>
              <a:rPr lang="sv-SE" noProof="0" dirty="0"/>
              <a:t>Punktlista en kolumn</a:t>
            </a:r>
          </a:p>
          <a:p>
            <a:pPr lvl="1"/>
            <a:r>
              <a:rPr lang="sv-SE" noProof="0" dirty="0"/>
              <a:t>Andra nivån</a:t>
            </a:r>
          </a:p>
          <a:p>
            <a:pPr lvl="2"/>
            <a:r>
              <a:rPr lang="sv-SE" noProof="0" dirty="0"/>
              <a:t>Tredje nivån</a:t>
            </a:r>
          </a:p>
          <a:p>
            <a:pPr lvl="3"/>
            <a:r>
              <a:rPr lang="sv-SE" noProof="0" dirty="0"/>
              <a:t>Fjärde nivån</a:t>
            </a:r>
          </a:p>
          <a:p>
            <a:pPr lvl="4"/>
            <a:r>
              <a:rPr lang="sv-SE" noProof="0" dirty="0"/>
              <a:t>Femte nivån</a:t>
            </a:r>
          </a:p>
          <a:p>
            <a:pPr lvl="5"/>
            <a:r>
              <a:rPr lang="sv-SE" sz="1000" baseline="0" noProof="0" dirty="0"/>
              <a:t>Sjätte nivån</a:t>
            </a:r>
            <a:endParaRPr lang="sv-SE" noProof="0" dirty="0"/>
          </a:p>
        </p:txBody>
      </p:sp>
    </p:spTree>
    <p:extLst>
      <p:ext uri="{BB962C8B-B14F-4D97-AF65-F5344CB8AC3E}">
        <p14:creationId xmlns:p14="http://schemas.microsoft.com/office/powerpoint/2010/main" val="42573541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6.png"/><Relationship Id="rId4" Type="http://schemas.openxmlformats.org/officeDocument/2006/relationships/slideLayout" Target="../slideLayouts/slideLayout5.xml"/><Relationship Id="rId9" Type="http://schemas.openxmlformats.org/officeDocument/2006/relationships/image" Target="../media/image5.sv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0.xml"/><Relationship Id="rId4" Type="http://schemas.openxmlformats.org/officeDocument/2006/relationships/image" Target="../media/image8.sv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5.sv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theme" Target="../theme/theme6.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image" Target="../media/image5.sv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7.xml"/><Relationship Id="rId1" Type="http://schemas.openxmlformats.org/officeDocument/2006/relationships/slideLayout" Target="../slideLayouts/slideLayout18.xml"/><Relationship Id="rId4" Type="http://schemas.openxmlformats.org/officeDocument/2006/relationships/image" Target="../media/image11.sv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image" Target="../media/image12.emf"/><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2258094-F6DD-4246-B05C-E182B9F05CE3}"/>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29497" b="27278"/>
          <a:stretch/>
        </p:blipFill>
        <p:spPr>
          <a:xfrm>
            <a:off x="386166" y="486032"/>
            <a:ext cx="2918848" cy="399536"/>
          </a:xfrm>
          <a:prstGeom prst="rect">
            <a:avLst/>
          </a:prstGeom>
        </p:spPr>
      </p:pic>
      <p:pic>
        <p:nvPicPr>
          <p:cNvPr id="8" name="Picture 7">
            <a:extLst>
              <a:ext uri="{FF2B5EF4-FFF2-40B4-BE49-F238E27FC236}">
                <a16:creationId xmlns:a16="http://schemas.microsoft.com/office/drawing/2014/main" id="{5CE368F9-81CE-DB4D-ACF1-1D25BB4A1869}"/>
              </a:ext>
            </a:extLst>
          </p:cNvPr>
          <p:cNvPicPr>
            <a:picLocks noChangeAspect="1"/>
          </p:cNvPicPr>
          <p:nvPr userDrawn="1"/>
        </p:nvPicPr>
        <p:blipFill>
          <a:blip r:embed="rId5"/>
          <a:stretch>
            <a:fillRect/>
          </a:stretch>
        </p:blipFill>
        <p:spPr>
          <a:xfrm>
            <a:off x="97573" y="0"/>
            <a:ext cx="9046427" cy="5143500"/>
          </a:xfrm>
          <a:prstGeom prst="rect">
            <a:avLst/>
          </a:prstGeom>
        </p:spPr>
      </p:pic>
    </p:spTree>
    <p:extLst>
      <p:ext uri="{BB962C8B-B14F-4D97-AF65-F5344CB8AC3E}">
        <p14:creationId xmlns:p14="http://schemas.microsoft.com/office/powerpoint/2010/main" val="1999857955"/>
      </p:ext>
    </p:extLst>
  </p:cSld>
  <p:clrMap bg1="lt1" tx1="dk1" bg2="lt2" tx2="dk2" accent1="accent1" accent2="accent2" accent3="accent3" accent4="accent4" accent5="accent5" accent6="accent6" hlink="hlink" folHlink="folHlink"/>
  <p:sldLayoutIdLst>
    <p:sldLayoutId id="2147483677" r:id="rId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5"/>
          <p:cNvSpPr>
            <a:spLocks noChangeArrowheads="1"/>
          </p:cNvSpPr>
          <p:nvPr userDrawn="1"/>
        </p:nvSpPr>
        <p:spPr bwMode="auto">
          <a:xfrm>
            <a:off x="0" y="0"/>
            <a:ext cx="9144000" cy="420170"/>
          </a:xfrm>
          <a:prstGeom prst="rect">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pic>
        <p:nvPicPr>
          <p:cNvPr id="5" name="Graphic 4">
            <a:extLst>
              <a:ext uri="{FF2B5EF4-FFF2-40B4-BE49-F238E27FC236}">
                <a16:creationId xmlns:a16="http://schemas.microsoft.com/office/drawing/2014/main" id="{154651AA-E01D-4D4D-9521-FE60CEC4A361}"/>
              </a:ext>
            </a:extLst>
          </p:cNvPr>
          <p:cNvPicPr>
            <a:picLocks noChangeAspect="1"/>
          </p:cNvPicPr>
          <p:nvPr userDrawn="1"/>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t="21972" b="20355"/>
          <a:stretch/>
        </p:blipFill>
        <p:spPr>
          <a:xfrm>
            <a:off x="488197" y="74141"/>
            <a:ext cx="1511084" cy="275968"/>
          </a:xfrm>
          <a:prstGeom prst="rect">
            <a:avLst/>
          </a:prstGeom>
        </p:spPr>
      </p:pic>
      <p:pic>
        <p:nvPicPr>
          <p:cNvPr id="3" name="Picture 2">
            <a:extLst>
              <a:ext uri="{FF2B5EF4-FFF2-40B4-BE49-F238E27FC236}">
                <a16:creationId xmlns:a16="http://schemas.microsoft.com/office/drawing/2014/main" id="{97B887A6-EF2C-854E-A95A-60DB65101771}"/>
              </a:ext>
            </a:extLst>
          </p:cNvPr>
          <p:cNvPicPr>
            <a:picLocks noChangeAspect="1"/>
          </p:cNvPicPr>
          <p:nvPr userDrawn="1"/>
        </p:nvPicPr>
        <p:blipFill rotWithShape="1">
          <a:blip r:embed="rId10"/>
          <a:srcRect l="53971"/>
          <a:stretch/>
        </p:blipFill>
        <p:spPr>
          <a:xfrm>
            <a:off x="4935070" y="0"/>
            <a:ext cx="4208929" cy="409575"/>
          </a:xfrm>
          <a:prstGeom prst="rect">
            <a:avLst/>
          </a:prstGeom>
        </p:spPr>
      </p:pic>
    </p:spTree>
    <p:extLst>
      <p:ext uri="{BB962C8B-B14F-4D97-AF65-F5344CB8AC3E}">
        <p14:creationId xmlns:p14="http://schemas.microsoft.com/office/powerpoint/2010/main" val="854907505"/>
      </p:ext>
    </p:extLst>
  </p:cSld>
  <p:clrMap bg1="lt1" tx1="dk1" bg2="lt2" tx2="dk2" accent1="accent1" accent2="accent2" accent3="accent3" accent4="accent4" accent5="accent5" accent6="accent6" hlink="hlink" folHlink="folHlink"/>
  <p:sldLayoutIdLst>
    <p:sldLayoutId id="2147483663" r:id="rId1"/>
    <p:sldLayoutId id="2147483680" r:id="rId2"/>
    <p:sldLayoutId id="2147483664" r:id="rId3"/>
    <p:sldLayoutId id="2147483681" r:id="rId4"/>
    <p:sldLayoutId id="2147483665" r:id="rId5"/>
    <p:sldLayoutId id="2147483671"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0"/>
            <a:ext cx="9144000" cy="420170"/>
          </a:xfrm>
          <a:prstGeom prst="rect">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pic>
        <p:nvPicPr>
          <p:cNvPr id="6" name="Graphic 5">
            <a:extLst>
              <a:ext uri="{FF2B5EF4-FFF2-40B4-BE49-F238E27FC236}">
                <a16:creationId xmlns:a16="http://schemas.microsoft.com/office/drawing/2014/main" id="{01C833AC-ACD3-8343-9C9E-4624D26492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8197" y="-31000"/>
            <a:ext cx="1511084" cy="478510"/>
          </a:xfrm>
          <a:prstGeom prst="rect">
            <a:avLst/>
          </a:prstGeom>
        </p:spPr>
      </p:pic>
      <p:pic>
        <p:nvPicPr>
          <p:cNvPr id="9" name="Picture 8">
            <a:extLst>
              <a:ext uri="{FF2B5EF4-FFF2-40B4-BE49-F238E27FC236}">
                <a16:creationId xmlns:a16="http://schemas.microsoft.com/office/drawing/2014/main" id="{5EE0A2CE-0E30-794F-9A17-75E5E535DF28}"/>
              </a:ext>
            </a:extLst>
          </p:cNvPr>
          <p:cNvPicPr>
            <a:picLocks noChangeAspect="1"/>
          </p:cNvPicPr>
          <p:nvPr userDrawn="1"/>
        </p:nvPicPr>
        <p:blipFill rotWithShape="1">
          <a:blip r:embed="rId6"/>
          <a:srcRect l="53971"/>
          <a:stretch/>
        </p:blipFill>
        <p:spPr>
          <a:xfrm>
            <a:off x="4935070" y="0"/>
            <a:ext cx="4208929" cy="409575"/>
          </a:xfrm>
          <a:prstGeom prst="rect">
            <a:avLst/>
          </a:prstGeom>
        </p:spPr>
      </p:pic>
    </p:spTree>
    <p:extLst>
      <p:ext uri="{BB962C8B-B14F-4D97-AF65-F5344CB8AC3E}">
        <p14:creationId xmlns:p14="http://schemas.microsoft.com/office/powerpoint/2010/main" val="694797037"/>
      </p:ext>
    </p:extLst>
  </p:cSld>
  <p:clrMap bg1="lt1" tx1="dk1" bg2="lt2" tx2="dk2" accent1="accent1" accent2="accent2" accent3="accent3" accent4="accent4" accent5="accent5" accent6="accent6" hlink="hlink" folHlink="folHlink"/>
  <p:sldLayoutIdLst>
    <p:sldLayoutId id="2147483691" r:id="rId1"/>
    <p:sldLayoutId id="2147483726" r:id="rId2"/>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56126" y="1034275"/>
            <a:ext cx="2730367" cy="3024549"/>
          </a:xfrm>
          <a:prstGeom prst="rect">
            <a:avLst/>
          </a:prstGeom>
        </p:spPr>
      </p:pic>
    </p:spTree>
    <p:extLst>
      <p:ext uri="{BB962C8B-B14F-4D97-AF65-F5344CB8AC3E}">
        <p14:creationId xmlns:p14="http://schemas.microsoft.com/office/powerpoint/2010/main" val="1085303385"/>
      </p:ext>
    </p:extLst>
  </p:cSld>
  <p:clrMap bg1="lt1" tx1="dk1" bg2="lt2" tx2="dk2" accent1="accent1" accent2="accent2" accent3="accent3" accent4="accent4" accent5="accent5" accent6="accent6" hlink="hlink" folHlink="folHlink"/>
  <p:sldLayoutIdLst>
    <p:sldLayoutId id="2147483693" r:id="rId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5"/>
          <p:cNvSpPr>
            <a:spLocks noChangeArrowheads="1"/>
          </p:cNvSpPr>
          <p:nvPr userDrawn="1"/>
        </p:nvSpPr>
        <p:spPr bwMode="auto">
          <a:xfrm>
            <a:off x="0" y="1"/>
            <a:ext cx="9144000" cy="5143499"/>
          </a:xfrm>
          <a:prstGeom prst="rect">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pic>
        <p:nvPicPr>
          <p:cNvPr id="10" name="Graphic 9">
            <a:extLst>
              <a:ext uri="{FF2B5EF4-FFF2-40B4-BE49-F238E27FC236}">
                <a16:creationId xmlns:a16="http://schemas.microsoft.com/office/drawing/2014/main" id="{D5512529-3515-DE43-AB2C-A0D51B3E699F}"/>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26732" b="27754"/>
          <a:stretch/>
        </p:blipFill>
        <p:spPr>
          <a:xfrm>
            <a:off x="374542" y="461319"/>
            <a:ext cx="2914973" cy="420130"/>
          </a:xfrm>
          <a:prstGeom prst="rect">
            <a:avLst/>
          </a:prstGeom>
        </p:spPr>
      </p:pic>
      <p:pic>
        <p:nvPicPr>
          <p:cNvPr id="6" name="Picture 5">
            <a:extLst>
              <a:ext uri="{FF2B5EF4-FFF2-40B4-BE49-F238E27FC236}">
                <a16:creationId xmlns:a16="http://schemas.microsoft.com/office/drawing/2014/main" id="{31BB9588-FED9-7B4F-A814-25DEBEB9E0A3}"/>
              </a:ext>
            </a:extLst>
          </p:cNvPr>
          <p:cNvPicPr>
            <a:picLocks noChangeAspect="1"/>
          </p:cNvPicPr>
          <p:nvPr userDrawn="1"/>
        </p:nvPicPr>
        <p:blipFill>
          <a:blip r:embed="rId5"/>
          <a:stretch>
            <a:fillRect/>
          </a:stretch>
        </p:blipFill>
        <p:spPr>
          <a:xfrm>
            <a:off x="97573" y="0"/>
            <a:ext cx="9046426" cy="5143500"/>
          </a:xfrm>
          <a:prstGeom prst="rect">
            <a:avLst/>
          </a:prstGeom>
        </p:spPr>
      </p:pic>
    </p:spTree>
    <p:extLst>
      <p:ext uri="{BB962C8B-B14F-4D97-AF65-F5344CB8AC3E}">
        <p14:creationId xmlns:p14="http://schemas.microsoft.com/office/powerpoint/2010/main" val="753774144"/>
      </p:ext>
    </p:extLst>
  </p:cSld>
  <p:clrMap bg1="lt1" tx1="dk1" bg2="lt2" tx2="dk2" accent1="accent1" accent2="accent2" accent3="accent3" accent4="accent4" accent5="accent5" accent6="accent6" hlink="hlink" folHlink="folHlink"/>
  <p:sldLayoutIdLst>
    <p:sldLayoutId id="2147483679" r:id="rId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5"/>
          <p:cNvSpPr>
            <a:spLocks noChangeArrowheads="1"/>
          </p:cNvSpPr>
          <p:nvPr userDrawn="1"/>
        </p:nvSpPr>
        <p:spPr bwMode="auto">
          <a:xfrm>
            <a:off x="0" y="0"/>
            <a:ext cx="9144000" cy="420170"/>
          </a:xfrm>
          <a:prstGeom prst="rect">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2" name="Rectangle 1"/>
          <p:cNvSpPr/>
          <p:nvPr userDrawn="1"/>
        </p:nvSpPr>
        <p:spPr>
          <a:xfrm>
            <a:off x="0" y="420170"/>
            <a:ext cx="9144000" cy="47233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268A106C-625D-664B-AA9F-4C7AB749A83C}"/>
              </a:ext>
            </a:extLst>
          </p:cNvPr>
          <p:cNvPicPr>
            <a:picLocks noChangeAspect="1"/>
          </p:cNvPicPr>
          <p:nvPr userDrawn="1"/>
        </p:nvPicPr>
        <p:blipFill rotWithShape="1">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t="26278" b="24649"/>
          <a:stretch/>
        </p:blipFill>
        <p:spPr>
          <a:xfrm>
            <a:off x="488197" y="94735"/>
            <a:ext cx="1511084" cy="234820"/>
          </a:xfrm>
          <a:prstGeom prst="rect">
            <a:avLst/>
          </a:prstGeom>
        </p:spPr>
      </p:pic>
      <p:pic>
        <p:nvPicPr>
          <p:cNvPr id="8" name="Picture 7">
            <a:extLst>
              <a:ext uri="{FF2B5EF4-FFF2-40B4-BE49-F238E27FC236}">
                <a16:creationId xmlns:a16="http://schemas.microsoft.com/office/drawing/2014/main" id="{9B16808C-D261-E643-9010-16F1F96F9303}"/>
              </a:ext>
            </a:extLst>
          </p:cNvPr>
          <p:cNvPicPr>
            <a:picLocks noChangeAspect="1"/>
          </p:cNvPicPr>
          <p:nvPr userDrawn="1"/>
        </p:nvPicPr>
        <p:blipFill rotWithShape="1">
          <a:blip r:embed="rId10"/>
          <a:srcRect l="53971"/>
          <a:stretch/>
        </p:blipFill>
        <p:spPr>
          <a:xfrm>
            <a:off x="4935070" y="0"/>
            <a:ext cx="4208929" cy="409575"/>
          </a:xfrm>
          <a:prstGeom prst="rect">
            <a:avLst/>
          </a:prstGeom>
        </p:spPr>
      </p:pic>
    </p:spTree>
    <p:extLst>
      <p:ext uri="{BB962C8B-B14F-4D97-AF65-F5344CB8AC3E}">
        <p14:creationId xmlns:p14="http://schemas.microsoft.com/office/powerpoint/2010/main" val="152256597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5"/>
          <p:cNvSpPr>
            <a:spLocks noChangeArrowheads="1"/>
          </p:cNvSpPr>
          <p:nvPr userDrawn="1"/>
        </p:nvSpPr>
        <p:spPr bwMode="auto">
          <a:xfrm>
            <a:off x="0" y="1"/>
            <a:ext cx="9144000" cy="5143499"/>
          </a:xfrm>
          <a:prstGeom prst="rect">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pic>
        <p:nvPicPr>
          <p:cNvPr id="2" name="Picture 1"/>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54493" y="1126274"/>
            <a:ext cx="2635014" cy="2918922"/>
          </a:xfrm>
          <a:prstGeom prst="rect">
            <a:avLst/>
          </a:prstGeom>
        </p:spPr>
      </p:pic>
    </p:spTree>
    <p:extLst>
      <p:ext uri="{BB962C8B-B14F-4D97-AF65-F5344CB8AC3E}">
        <p14:creationId xmlns:p14="http://schemas.microsoft.com/office/powerpoint/2010/main" val="1344894359"/>
      </p:ext>
    </p:extLst>
  </p:cSld>
  <p:clrMap bg1="lt1" tx1="dk1" bg2="lt2" tx2="dk2" accent1="accent1" accent2="accent2" accent3="accent3" accent4="accent4" accent5="accent5" accent6="accent6" hlink="hlink" folHlink="folHlink"/>
  <p:sldLayoutIdLst>
    <p:sldLayoutId id="2147483695" r:id="rId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7502" y="160719"/>
            <a:ext cx="8618298" cy="456300"/>
          </a:xfrm>
          <a:prstGeom prst="rect">
            <a:avLst/>
          </a:prstGeom>
        </p:spPr>
        <p:txBody>
          <a:bodyPr vert="horz" lIns="0" tIns="0" rIns="0" bIns="0" rtlCol="0" anchor="ctr">
            <a:noAutofit/>
          </a:bodyPr>
          <a:lstStyle/>
          <a:p>
            <a:r>
              <a:rPr lang="en-US"/>
              <a:t>Click to edit Master title style</a:t>
            </a:r>
            <a:endParaRPr lang="en-GB" dirty="0"/>
          </a:p>
        </p:txBody>
      </p:sp>
      <p:sp>
        <p:nvSpPr>
          <p:cNvPr id="3" name="Text Placeholder 2"/>
          <p:cNvSpPr>
            <a:spLocks noGrp="1"/>
          </p:cNvSpPr>
          <p:nvPr>
            <p:ph type="body" idx="1"/>
          </p:nvPr>
        </p:nvSpPr>
        <p:spPr>
          <a:xfrm>
            <a:off x="269080" y="739379"/>
            <a:ext cx="8608220" cy="363140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8" name="Straight Connector 7"/>
          <p:cNvCxnSpPr/>
          <p:nvPr/>
        </p:nvCxnSpPr>
        <p:spPr>
          <a:xfrm>
            <a:off x="269082" y="617019"/>
            <a:ext cx="8606719" cy="0"/>
          </a:xfrm>
          <a:prstGeom prst="line">
            <a:avLst/>
          </a:prstGeom>
          <a:ln w="25400">
            <a:solidFill>
              <a:schemeClr val="tx2">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4572001" y="4742318"/>
            <a:ext cx="1066799" cy="200042"/>
          </a:xfrm>
          <a:prstGeom prst="rect">
            <a:avLst/>
          </a:prstGeom>
        </p:spPr>
        <p:txBody>
          <a:bodyPr lIns="0"/>
          <a:lstStyle>
            <a:lvl1pPr algn="l">
              <a:defRPr sz="900">
                <a:solidFill>
                  <a:schemeClr val="tx1"/>
                </a:solidFill>
              </a:defRPr>
            </a:lvl1pPr>
          </a:lstStyle>
          <a:p>
            <a:fld id="{3F77608F-256D-4DB1-9058-98554022F69B}" type="slidenum">
              <a:rPr lang="en-GB"/>
              <a:pPr/>
              <a:t>‹#›</a:t>
            </a:fld>
            <a:endParaRPr lang="en-GB" dirty="0"/>
          </a:p>
        </p:txBody>
      </p:sp>
      <p:pic>
        <p:nvPicPr>
          <p:cNvPr id="11" name="Picture 10"/>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885747" y="4626001"/>
            <a:ext cx="1004507" cy="264095"/>
          </a:xfrm>
          <a:prstGeom prst="rect">
            <a:avLst/>
          </a:prstGeom>
        </p:spPr>
      </p:pic>
      <p:sp>
        <p:nvSpPr>
          <p:cNvPr id="4" name="Pladsholder til sidefod 3"/>
          <p:cNvSpPr>
            <a:spLocks noGrp="1"/>
          </p:cNvSpPr>
          <p:nvPr>
            <p:ph type="ftr" sz="quarter" idx="3"/>
          </p:nvPr>
        </p:nvSpPr>
        <p:spPr>
          <a:xfrm>
            <a:off x="269081" y="4775977"/>
            <a:ext cx="4219576" cy="138500"/>
          </a:xfrm>
          <a:prstGeom prst="rect">
            <a:avLst/>
          </a:prstGeom>
        </p:spPr>
        <p:txBody>
          <a:bodyPr vert="horz" lIns="0" tIns="0" rIns="0" bIns="0" rtlCol="0" anchor="t" anchorCtr="0">
            <a:spAutoFit/>
          </a:bodyPr>
          <a:lstStyle>
            <a:lvl1pPr algn="l">
              <a:defRPr sz="900">
                <a:solidFill>
                  <a:schemeClr val="bg1"/>
                </a:solidFill>
              </a:defRPr>
            </a:lvl1pPr>
          </a:lstStyle>
          <a:p>
            <a:endParaRPr lang="da-DK" dirty="0"/>
          </a:p>
        </p:txBody>
      </p:sp>
    </p:spTree>
    <p:extLst>
      <p:ext uri="{BB962C8B-B14F-4D97-AF65-F5344CB8AC3E}">
        <p14:creationId xmlns:p14="http://schemas.microsoft.com/office/powerpoint/2010/main" val="30539746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Lst>
  <p:hf sldNum="0" hdr="0" dt="0"/>
  <p:txStyles>
    <p:titleStyle>
      <a:lvl1pPr algn="l" defTabSz="914378" rtl="0" eaLnBrk="1" latinLnBrk="0" hangingPunct="1">
        <a:lnSpc>
          <a:spcPct val="83000"/>
        </a:lnSpc>
        <a:spcBef>
          <a:spcPct val="0"/>
        </a:spcBef>
        <a:buNone/>
        <a:defRPr sz="2700" b="1" u="none" kern="1200">
          <a:solidFill>
            <a:schemeClr val="tx1"/>
          </a:solidFill>
          <a:latin typeface="Arial" pitchFamily="34" charset="0"/>
          <a:ea typeface="+mj-ea"/>
          <a:cs typeface="Arial" pitchFamily="34" charset="0"/>
        </a:defRPr>
      </a:lvl1pPr>
    </p:titleStyle>
    <p:bodyStyle>
      <a:lvl1pPr marL="189000" marR="0" indent="-188909" algn="l" defTabSz="914378" rtl="0" eaLnBrk="1" fontAlgn="base" latinLnBrk="0" hangingPunct="1">
        <a:lnSpc>
          <a:spcPct val="100000"/>
        </a:lnSpc>
        <a:spcBef>
          <a:spcPts val="225"/>
        </a:spcBef>
        <a:spcAft>
          <a:spcPct val="0"/>
        </a:spcAft>
        <a:buClrTx/>
        <a:buSzTx/>
        <a:buFont typeface="Times" pitchFamily="-96" charset="0"/>
        <a:buChar char="•"/>
        <a:tabLst/>
        <a:defRPr sz="1650" kern="1200">
          <a:solidFill>
            <a:schemeClr val="tx1"/>
          </a:solidFill>
          <a:latin typeface="+mn-lt"/>
          <a:ea typeface="+mn-ea"/>
          <a:cs typeface="+mn-cs"/>
        </a:defRPr>
      </a:lvl1pPr>
      <a:lvl2pPr marL="396900" marR="0" indent="-189000" algn="l" defTabSz="914378" rtl="0" eaLnBrk="1" fontAlgn="base" latinLnBrk="0" hangingPunct="1">
        <a:lnSpc>
          <a:spcPct val="100000"/>
        </a:lnSpc>
        <a:spcBef>
          <a:spcPts val="225"/>
        </a:spcBef>
        <a:spcAft>
          <a:spcPct val="0"/>
        </a:spcAft>
        <a:buClrTx/>
        <a:buSzTx/>
        <a:buFont typeface="Times" pitchFamily="-96" charset="0"/>
        <a:buChar char="–"/>
        <a:tabLst/>
        <a:defRPr sz="1500" kern="1200">
          <a:solidFill>
            <a:schemeClr val="tx1"/>
          </a:solidFill>
          <a:latin typeface="+mn-lt"/>
          <a:ea typeface="+mn-ea"/>
          <a:cs typeface="+mn-cs"/>
        </a:defRPr>
      </a:lvl2pPr>
      <a:lvl3pPr marL="534600" marR="0" indent="-135000" algn="l" defTabSz="914378" rtl="0" eaLnBrk="1" fontAlgn="base" latinLnBrk="0" hangingPunct="1">
        <a:lnSpc>
          <a:spcPct val="100000"/>
        </a:lnSpc>
        <a:spcBef>
          <a:spcPts val="225"/>
        </a:spcBef>
        <a:spcAft>
          <a:spcPct val="0"/>
        </a:spcAft>
        <a:buClrTx/>
        <a:buSzTx/>
        <a:buFont typeface="Times" pitchFamily="-96" charset="0"/>
        <a:buChar char="•"/>
        <a:tabLst/>
        <a:defRPr sz="1350" kern="1200">
          <a:solidFill>
            <a:schemeClr val="tx1"/>
          </a:solidFill>
          <a:latin typeface="+mn-lt"/>
          <a:ea typeface="+mn-ea"/>
          <a:cs typeface="+mn-cs"/>
        </a:defRPr>
      </a:lvl3pPr>
      <a:lvl4pPr marL="685800" marR="0" indent="-135000" algn="l" defTabSz="914378" rtl="0" eaLnBrk="1" fontAlgn="base" latinLnBrk="0" hangingPunct="1">
        <a:lnSpc>
          <a:spcPct val="100000"/>
        </a:lnSpc>
        <a:spcBef>
          <a:spcPts val="225"/>
        </a:spcBef>
        <a:spcAft>
          <a:spcPct val="0"/>
        </a:spcAft>
        <a:buClrTx/>
        <a:buSzTx/>
        <a:buFont typeface="Times" pitchFamily="-96" charset="0"/>
        <a:buChar char="–"/>
        <a:tabLst/>
        <a:defRPr sz="1200" kern="1200">
          <a:solidFill>
            <a:schemeClr val="tx1"/>
          </a:solidFill>
          <a:latin typeface="+mn-lt"/>
          <a:ea typeface="+mn-ea"/>
          <a:cs typeface="+mn-cs"/>
        </a:defRPr>
      </a:lvl4pPr>
      <a:lvl5pPr marL="820800" marR="0" indent="-135000" algn="l" defTabSz="914378" rtl="0" eaLnBrk="1" fontAlgn="base" latinLnBrk="0" hangingPunct="1">
        <a:lnSpc>
          <a:spcPct val="100000"/>
        </a:lnSpc>
        <a:spcBef>
          <a:spcPts val="225"/>
        </a:spcBef>
        <a:spcAft>
          <a:spcPct val="0"/>
        </a:spcAft>
        <a:buClrTx/>
        <a:buSzTx/>
        <a:buFont typeface="Times" pitchFamily="-96" charset="0"/>
        <a:buChar char="•"/>
        <a:tabLst/>
        <a:defRPr sz="1200" kern="1200">
          <a:solidFill>
            <a:schemeClr val="tx1"/>
          </a:solidFill>
          <a:latin typeface="+mn-lt"/>
          <a:ea typeface="+mn-ea"/>
          <a:cs typeface="+mn-cs"/>
        </a:defRPr>
      </a:lvl5pPr>
      <a:lvl6pPr marL="820800" indent="-135000" algn="l" defTabSz="914378" rtl="0" eaLnBrk="1" latinLnBrk="0" hangingPunct="1">
        <a:spcBef>
          <a:spcPts val="225"/>
        </a:spcBef>
        <a:buFont typeface="Arial" pitchFamily="34" charset="0"/>
        <a:buChar char="•"/>
        <a:defRPr sz="1200" kern="1200">
          <a:solidFill>
            <a:schemeClr val="tx1"/>
          </a:solidFill>
          <a:latin typeface="+mn-lt"/>
          <a:ea typeface="+mn-ea"/>
          <a:cs typeface="+mn-cs"/>
        </a:defRPr>
      </a:lvl6pPr>
      <a:lvl7pPr marL="820800" indent="-135000" algn="l" defTabSz="914378" rtl="0" eaLnBrk="1" latinLnBrk="0" hangingPunct="1">
        <a:spcBef>
          <a:spcPts val="225"/>
        </a:spcBef>
        <a:buFont typeface="Arial" pitchFamily="34" charset="0"/>
        <a:buChar char="•"/>
        <a:defRPr sz="1200" kern="1200">
          <a:solidFill>
            <a:schemeClr val="tx1"/>
          </a:solidFill>
          <a:latin typeface="+mn-lt"/>
          <a:ea typeface="+mn-ea"/>
          <a:cs typeface="+mn-cs"/>
        </a:defRPr>
      </a:lvl7pPr>
      <a:lvl8pPr marL="820800" indent="-135000" algn="l" defTabSz="914378" rtl="0" eaLnBrk="1" latinLnBrk="0" hangingPunct="1">
        <a:spcBef>
          <a:spcPts val="225"/>
        </a:spcBef>
        <a:buFont typeface="Arial" pitchFamily="34" charset="0"/>
        <a:buChar char="•"/>
        <a:defRPr sz="1200" kern="1200">
          <a:solidFill>
            <a:schemeClr val="tx1"/>
          </a:solidFill>
          <a:latin typeface="+mn-lt"/>
          <a:ea typeface="+mn-ea"/>
          <a:cs typeface="+mn-cs"/>
        </a:defRPr>
      </a:lvl8pPr>
      <a:lvl9pPr marL="820800" indent="-135000" algn="l" defTabSz="914378" rtl="0" eaLnBrk="1" latinLnBrk="0" hangingPunct="1">
        <a:spcBef>
          <a:spcPts val="225"/>
        </a:spcBef>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621">
          <p15:clr>
            <a:srgbClr val="F26B43"/>
          </p15:clr>
        </p15:guide>
        <p15:guide id="2" pos="3840">
          <p15:clr>
            <a:srgbClr val="F26B43"/>
          </p15:clr>
        </p15:guide>
        <p15:guide id="3" pos="226">
          <p15:clr>
            <a:srgbClr val="F26B43"/>
          </p15:clr>
        </p15:guide>
        <p15:guide id="4" pos="7453">
          <p15:clr>
            <a:srgbClr val="F26B43"/>
          </p15:clr>
        </p15:guide>
        <p15:guide id="5" orient="horz" pos="3671">
          <p15:clr>
            <a:srgbClr val="F26B43"/>
          </p15:clr>
        </p15:guide>
        <p15:guide id="6" orient="horz" pos="134">
          <p15:clr>
            <a:srgbClr val="F26B43"/>
          </p15:clr>
        </p15:guide>
        <p15:guide id="7" pos="3770">
          <p15:clr>
            <a:srgbClr val="F26B43"/>
          </p15:clr>
        </p15:guide>
        <p15:guide id="8" pos="391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406439" y="1523571"/>
            <a:ext cx="5296938" cy="1164161"/>
          </a:xfrm>
        </p:spPr>
        <p:txBody>
          <a:bodyPr/>
          <a:lstStyle/>
          <a:p>
            <a:r>
              <a:rPr lang="sv-SE"/>
              <a:t>Så arbetar IT-avdelningen med cirkulär ekonomi</a:t>
            </a:r>
            <a:endParaRPr lang="sv-SE" dirty="0"/>
          </a:p>
        </p:txBody>
      </p:sp>
    </p:spTree>
    <p:extLst>
      <p:ext uri="{BB962C8B-B14F-4D97-AF65-F5344CB8AC3E}">
        <p14:creationId xmlns:p14="http://schemas.microsoft.com/office/powerpoint/2010/main" val="1147457111"/>
      </p:ext>
    </p:extLst>
  </p:cSld>
  <p:clrMapOvr>
    <a:masterClrMapping/>
  </p:clrMapOvr>
  <mc:AlternateContent xmlns:mc="http://schemas.openxmlformats.org/markup-compatibility/2006" xmlns:p14="http://schemas.microsoft.com/office/powerpoint/2010/main">
    <mc:Choice Requires="p14">
      <p:transition spd="slow" p14:dur="2000" advTm="1505"/>
    </mc:Choice>
    <mc:Fallback xmlns="">
      <p:transition spd="slow" advTm="150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E781EE-E6AB-4392-81EA-5A171F6A9435}"/>
              </a:ext>
            </a:extLst>
          </p:cNvPr>
          <p:cNvSpPr>
            <a:spLocks noGrp="1"/>
          </p:cNvSpPr>
          <p:nvPr>
            <p:ph type="dt" sz="half" idx="10"/>
          </p:nvPr>
        </p:nvSpPr>
        <p:spPr/>
        <p:txBody>
          <a:bodyPr/>
          <a:lstStyle/>
          <a:p>
            <a:fld id="{87546AEB-71F4-CD49-AD98-46653C446DDE}" type="datetime1">
              <a:rPr lang="sv-SE" smtClean="0"/>
              <a:t>2019-08-20</a:t>
            </a:fld>
            <a:endParaRPr lang="sv-SE" dirty="0"/>
          </a:p>
        </p:txBody>
      </p:sp>
      <p:sp>
        <p:nvSpPr>
          <p:cNvPr id="3" name="Footer Placeholder 2">
            <a:extLst>
              <a:ext uri="{FF2B5EF4-FFF2-40B4-BE49-F238E27FC236}">
                <a16:creationId xmlns:a16="http://schemas.microsoft.com/office/drawing/2014/main" id="{E5F87A76-6041-40F9-B38F-31E3D0B0C15C}"/>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0D549EB4-DCFA-4573-AE09-5E8ADEFEDCB1}"/>
              </a:ext>
            </a:extLst>
          </p:cNvPr>
          <p:cNvSpPr>
            <a:spLocks noGrp="1"/>
          </p:cNvSpPr>
          <p:nvPr>
            <p:ph type="sldNum" sz="quarter" idx="12"/>
          </p:nvPr>
        </p:nvSpPr>
        <p:spPr/>
        <p:txBody>
          <a:bodyPr/>
          <a:lstStyle/>
          <a:p>
            <a:fld id="{344E8EA3-C3DD-5544-8A1C-EA00A1673D37}" type="slidenum">
              <a:rPr lang="sv-SE" smtClean="0"/>
              <a:pPr/>
              <a:t>10</a:t>
            </a:fld>
            <a:endParaRPr lang="sv-SE" dirty="0"/>
          </a:p>
        </p:txBody>
      </p:sp>
      <p:sp>
        <p:nvSpPr>
          <p:cNvPr id="5" name="Title 4">
            <a:extLst>
              <a:ext uri="{FF2B5EF4-FFF2-40B4-BE49-F238E27FC236}">
                <a16:creationId xmlns:a16="http://schemas.microsoft.com/office/drawing/2014/main" id="{80D83666-48C1-489B-98D4-0E98FD4F80B0}"/>
              </a:ext>
            </a:extLst>
          </p:cNvPr>
          <p:cNvSpPr>
            <a:spLocks noGrp="1"/>
          </p:cNvSpPr>
          <p:nvPr>
            <p:ph type="title"/>
          </p:nvPr>
        </p:nvSpPr>
        <p:spPr/>
        <p:txBody>
          <a:bodyPr>
            <a:noAutofit/>
          </a:bodyPr>
          <a:lstStyle/>
          <a:p>
            <a:r>
              <a:rPr lang="sv-SE" dirty="0"/>
              <a:t>Utvärdera bästa leverantör</a:t>
            </a:r>
          </a:p>
        </p:txBody>
      </p:sp>
      <p:sp>
        <p:nvSpPr>
          <p:cNvPr id="6" name="Content Placeholder 5">
            <a:extLst>
              <a:ext uri="{FF2B5EF4-FFF2-40B4-BE49-F238E27FC236}">
                <a16:creationId xmlns:a16="http://schemas.microsoft.com/office/drawing/2014/main" id="{32C0254B-3F17-42B9-97F1-C55613D55BD8}"/>
              </a:ext>
            </a:extLst>
          </p:cNvPr>
          <p:cNvSpPr>
            <a:spLocks noGrp="1"/>
          </p:cNvSpPr>
          <p:nvPr>
            <p:ph idx="1"/>
          </p:nvPr>
        </p:nvSpPr>
        <p:spPr/>
        <p:txBody>
          <a:bodyPr/>
          <a:lstStyle/>
          <a:p>
            <a:r>
              <a:rPr lang="sv-SE" sz="3200" dirty="0"/>
              <a:t>Tre olika leverantörer</a:t>
            </a:r>
          </a:p>
          <a:p>
            <a:r>
              <a:rPr lang="sv-SE" sz="3200" dirty="0"/>
              <a:t>Två återtag/leverantör</a:t>
            </a:r>
          </a:p>
          <a:p>
            <a:r>
              <a:rPr lang="sv-SE" sz="3200" dirty="0"/>
              <a:t>Uppföljningsmöte</a:t>
            </a:r>
          </a:p>
          <a:p>
            <a:endParaRPr lang="sv-SE" sz="3200" dirty="0"/>
          </a:p>
          <a:p>
            <a:endParaRPr lang="sv-SE" sz="3200" dirty="0"/>
          </a:p>
        </p:txBody>
      </p:sp>
      <p:pic>
        <p:nvPicPr>
          <p:cNvPr id="9" name="Graphic 8" descr="Scales of justice">
            <a:extLst>
              <a:ext uri="{FF2B5EF4-FFF2-40B4-BE49-F238E27FC236}">
                <a16:creationId xmlns:a16="http://schemas.microsoft.com/office/drawing/2014/main" id="{8B6C5FBD-BC45-4A67-93FA-5EBC22DBEA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44156" y="2186853"/>
            <a:ext cx="2342644" cy="2342644"/>
          </a:xfrm>
          <a:prstGeom prst="rect">
            <a:avLst/>
          </a:prstGeom>
        </p:spPr>
      </p:pic>
    </p:spTree>
    <p:extLst>
      <p:ext uri="{BB962C8B-B14F-4D97-AF65-F5344CB8AC3E}">
        <p14:creationId xmlns:p14="http://schemas.microsoft.com/office/powerpoint/2010/main" val="1691013183"/>
      </p:ext>
    </p:extLst>
  </p:cSld>
  <p:clrMapOvr>
    <a:masterClrMapping/>
  </p:clrMapOvr>
  <mc:AlternateContent xmlns:mc="http://schemas.openxmlformats.org/markup-compatibility/2006" xmlns:p14="http://schemas.microsoft.com/office/powerpoint/2010/main">
    <mc:Choice Requires="p14">
      <p:transition spd="slow" p14:dur="2000" advTm="91764"/>
    </mc:Choice>
    <mc:Fallback xmlns="">
      <p:transition spd="slow" advTm="9176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E781EE-E6AB-4392-81EA-5A171F6A9435}"/>
              </a:ext>
            </a:extLst>
          </p:cNvPr>
          <p:cNvSpPr>
            <a:spLocks noGrp="1"/>
          </p:cNvSpPr>
          <p:nvPr>
            <p:ph type="dt" sz="half" idx="10"/>
          </p:nvPr>
        </p:nvSpPr>
        <p:spPr/>
        <p:txBody>
          <a:bodyPr/>
          <a:lstStyle/>
          <a:p>
            <a:fld id="{87546AEB-71F4-CD49-AD98-46653C446DDE}" type="datetime1">
              <a:rPr lang="sv-SE" smtClean="0"/>
              <a:t>2019-08-20</a:t>
            </a:fld>
            <a:endParaRPr lang="sv-SE" dirty="0"/>
          </a:p>
        </p:txBody>
      </p:sp>
      <p:sp>
        <p:nvSpPr>
          <p:cNvPr id="3" name="Footer Placeholder 2">
            <a:extLst>
              <a:ext uri="{FF2B5EF4-FFF2-40B4-BE49-F238E27FC236}">
                <a16:creationId xmlns:a16="http://schemas.microsoft.com/office/drawing/2014/main" id="{E5F87A76-6041-40F9-B38F-31E3D0B0C15C}"/>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0D549EB4-DCFA-4573-AE09-5E8ADEFEDCB1}"/>
              </a:ext>
            </a:extLst>
          </p:cNvPr>
          <p:cNvSpPr>
            <a:spLocks noGrp="1"/>
          </p:cNvSpPr>
          <p:nvPr>
            <p:ph type="sldNum" sz="quarter" idx="12"/>
          </p:nvPr>
        </p:nvSpPr>
        <p:spPr/>
        <p:txBody>
          <a:bodyPr/>
          <a:lstStyle/>
          <a:p>
            <a:fld id="{344E8EA3-C3DD-5544-8A1C-EA00A1673D37}" type="slidenum">
              <a:rPr lang="sv-SE" smtClean="0"/>
              <a:pPr/>
              <a:t>11</a:t>
            </a:fld>
            <a:endParaRPr lang="sv-SE" dirty="0"/>
          </a:p>
        </p:txBody>
      </p:sp>
      <p:sp>
        <p:nvSpPr>
          <p:cNvPr id="5" name="Title 4">
            <a:extLst>
              <a:ext uri="{FF2B5EF4-FFF2-40B4-BE49-F238E27FC236}">
                <a16:creationId xmlns:a16="http://schemas.microsoft.com/office/drawing/2014/main" id="{80D83666-48C1-489B-98D4-0E98FD4F80B0}"/>
              </a:ext>
            </a:extLst>
          </p:cNvPr>
          <p:cNvSpPr>
            <a:spLocks noGrp="1"/>
          </p:cNvSpPr>
          <p:nvPr>
            <p:ph type="title"/>
          </p:nvPr>
        </p:nvSpPr>
        <p:spPr>
          <a:xfrm>
            <a:off x="468890" y="614003"/>
            <a:ext cx="8288248" cy="668387"/>
          </a:xfrm>
        </p:spPr>
        <p:txBody>
          <a:bodyPr>
            <a:noAutofit/>
          </a:bodyPr>
          <a:lstStyle/>
          <a:p>
            <a:r>
              <a:rPr lang="sv-SE" dirty="0"/>
              <a:t>Praktiska tester</a:t>
            </a:r>
            <a:br>
              <a:rPr lang="sv-SE" dirty="0"/>
            </a:br>
            <a:endParaRPr lang="sv-SE" dirty="0"/>
          </a:p>
        </p:txBody>
      </p:sp>
      <p:sp>
        <p:nvSpPr>
          <p:cNvPr id="6" name="Content Placeholder 5">
            <a:extLst>
              <a:ext uri="{FF2B5EF4-FFF2-40B4-BE49-F238E27FC236}">
                <a16:creationId xmlns:a16="http://schemas.microsoft.com/office/drawing/2014/main" id="{32C0254B-3F17-42B9-97F1-C55613D55BD8}"/>
              </a:ext>
            </a:extLst>
          </p:cNvPr>
          <p:cNvSpPr>
            <a:spLocks noGrp="1"/>
          </p:cNvSpPr>
          <p:nvPr>
            <p:ph idx="1"/>
          </p:nvPr>
        </p:nvSpPr>
        <p:spPr>
          <a:xfrm>
            <a:off x="468890" y="1282391"/>
            <a:ext cx="7094283" cy="3405846"/>
          </a:xfrm>
        </p:spPr>
        <p:txBody>
          <a:bodyPr/>
          <a:lstStyle/>
          <a:p>
            <a:pPr marL="0" indent="0">
              <a:buNone/>
            </a:pPr>
            <a:r>
              <a:rPr lang="sv-SE" sz="3200" b="1" dirty="0"/>
              <a:t>Inrego</a:t>
            </a:r>
          </a:p>
          <a:p>
            <a:r>
              <a:rPr lang="sv-SE" sz="3200" dirty="0"/>
              <a:t>30 enheter skickades på återtag</a:t>
            </a:r>
          </a:p>
          <a:p>
            <a:r>
              <a:rPr lang="sv-SE" sz="3200" dirty="0"/>
              <a:t>53% gick att återanvända</a:t>
            </a:r>
          </a:p>
          <a:p>
            <a:r>
              <a:rPr lang="sv-SE" sz="3200" dirty="0"/>
              <a:t>Total besparing: 484kg CO2</a:t>
            </a:r>
          </a:p>
        </p:txBody>
      </p:sp>
    </p:spTree>
    <p:extLst>
      <p:ext uri="{BB962C8B-B14F-4D97-AF65-F5344CB8AC3E}">
        <p14:creationId xmlns:p14="http://schemas.microsoft.com/office/powerpoint/2010/main" val="1114520405"/>
      </p:ext>
    </p:extLst>
  </p:cSld>
  <p:clrMapOvr>
    <a:masterClrMapping/>
  </p:clrMapOvr>
  <mc:AlternateContent xmlns:mc="http://schemas.openxmlformats.org/markup-compatibility/2006" xmlns:p14="http://schemas.microsoft.com/office/powerpoint/2010/main">
    <mc:Choice Requires="p14">
      <p:transition spd="slow" p14:dur="2000" advTm="84745"/>
    </mc:Choice>
    <mc:Fallback xmlns="">
      <p:transition spd="slow" advTm="8474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E781EE-E6AB-4392-81EA-5A171F6A9435}"/>
              </a:ext>
            </a:extLst>
          </p:cNvPr>
          <p:cNvSpPr>
            <a:spLocks noGrp="1"/>
          </p:cNvSpPr>
          <p:nvPr>
            <p:ph type="dt" sz="half" idx="10"/>
          </p:nvPr>
        </p:nvSpPr>
        <p:spPr/>
        <p:txBody>
          <a:bodyPr/>
          <a:lstStyle/>
          <a:p>
            <a:fld id="{87546AEB-71F4-CD49-AD98-46653C446DDE}" type="datetime1">
              <a:rPr lang="sv-SE" smtClean="0"/>
              <a:t>2019-08-20</a:t>
            </a:fld>
            <a:endParaRPr lang="sv-SE" dirty="0"/>
          </a:p>
        </p:txBody>
      </p:sp>
      <p:sp>
        <p:nvSpPr>
          <p:cNvPr id="3" name="Footer Placeholder 2">
            <a:extLst>
              <a:ext uri="{FF2B5EF4-FFF2-40B4-BE49-F238E27FC236}">
                <a16:creationId xmlns:a16="http://schemas.microsoft.com/office/drawing/2014/main" id="{E5F87A76-6041-40F9-B38F-31E3D0B0C15C}"/>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0D549EB4-DCFA-4573-AE09-5E8ADEFEDCB1}"/>
              </a:ext>
            </a:extLst>
          </p:cNvPr>
          <p:cNvSpPr>
            <a:spLocks noGrp="1"/>
          </p:cNvSpPr>
          <p:nvPr>
            <p:ph type="sldNum" sz="quarter" idx="12"/>
          </p:nvPr>
        </p:nvSpPr>
        <p:spPr/>
        <p:txBody>
          <a:bodyPr/>
          <a:lstStyle/>
          <a:p>
            <a:fld id="{344E8EA3-C3DD-5544-8A1C-EA00A1673D37}" type="slidenum">
              <a:rPr lang="sv-SE" smtClean="0"/>
              <a:pPr/>
              <a:t>12</a:t>
            </a:fld>
            <a:endParaRPr lang="sv-SE" dirty="0"/>
          </a:p>
        </p:txBody>
      </p:sp>
      <p:sp>
        <p:nvSpPr>
          <p:cNvPr id="5" name="Title 4">
            <a:extLst>
              <a:ext uri="{FF2B5EF4-FFF2-40B4-BE49-F238E27FC236}">
                <a16:creationId xmlns:a16="http://schemas.microsoft.com/office/drawing/2014/main" id="{80D83666-48C1-489B-98D4-0E98FD4F80B0}"/>
              </a:ext>
            </a:extLst>
          </p:cNvPr>
          <p:cNvSpPr>
            <a:spLocks noGrp="1"/>
          </p:cNvSpPr>
          <p:nvPr>
            <p:ph type="title"/>
          </p:nvPr>
        </p:nvSpPr>
        <p:spPr>
          <a:xfrm>
            <a:off x="468890" y="614003"/>
            <a:ext cx="8288248" cy="668387"/>
          </a:xfrm>
        </p:spPr>
        <p:txBody>
          <a:bodyPr>
            <a:noAutofit/>
          </a:bodyPr>
          <a:lstStyle/>
          <a:p>
            <a:r>
              <a:rPr lang="sv-SE" dirty="0"/>
              <a:t>Praktiska tester</a:t>
            </a:r>
            <a:br>
              <a:rPr lang="sv-SE" dirty="0"/>
            </a:br>
            <a:endParaRPr lang="sv-SE" dirty="0"/>
          </a:p>
        </p:txBody>
      </p:sp>
      <p:sp>
        <p:nvSpPr>
          <p:cNvPr id="6" name="Content Placeholder 5">
            <a:extLst>
              <a:ext uri="{FF2B5EF4-FFF2-40B4-BE49-F238E27FC236}">
                <a16:creationId xmlns:a16="http://schemas.microsoft.com/office/drawing/2014/main" id="{32C0254B-3F17-42B9-97F1-C55613D55BD8}"/>
              </a:ext>
            </a:extLst>
          </p:cNvPr>
          <p:cNvSpPr>
            <a:spLocks noGrp="1"/>
          </p:cNvSpPr>
          <p:nvPr>
            <p:ph idx="1"/>
          </p:nvPr>
        </p:nvSpPr>
        <p:spPr>
          <a:xfrm>
            <a:off x="468890" y="1282391"/>
            <a:ext cx="7094283" cy="3405846"/>
          </a:xfrm>
        </p:spPr>
        <p:txBody>
          <a:bodyPr/>
          <a:lstStyle/>
          <a:p>
            <a:pPr marL="0" indent="0">
              <a:buNone/>
            </a:pPr>
            <a:r>
              <a:rPr lang="sv-SE" sz="3200" b="1" dirty="0"/>
              <a:t>Atea</a:t>
            </a:r>
          </a:p>
          <a:p>
            <a:r>
              <a:rPr lang="sv-SE" sz="3200" dirty="0"/>
              <a:t>33 enheter skickades på återtag</a:t>
            </a:r>
          </a:p>
          <a:p>
            <a:r>
              <a:rPr lang="sv-SE" sz="3200" dirty="0"/>
              <a:t>73% gick att återanvända</a:t>
            </a:r>
          </a:p>
          <a:p>
            <a:r>
              <a:rPr lang="sv-SE" sz="3200" dirty="0"/>
              <a:t>Total besparing: 1316kg CO2</a:t>
            </a:r>
          </a:p>
        </p:txBody>
      </p:sp>
    </p:spTree>
    <p:extLst>
      <p:ext uri="{BB962C8B-B14F-4D97-AF65-F5344CB8AC3E}">
        <p14:creationId xmlns:p14="http://schemas.microsoft.com/office/powerpoint/2010/main" val="667956611"/>
      </p:ext>
    </p:extLst>
  </p:cSld>
  <p:clrMapOvr>
    <a:masterClrMapping/>
  </p:clrMapOvr>
  <mc:AlternateContent xmlns:mc="http://schemas.openxmlformats.org/markup-compatibility/2006" xmlns:p14="http://schemas.microsoft.com/office/powerpoint/2010/main">
    <mc:Choice Requires="p14">
      <p:transition spd="slow" p14:dur="2000" advTm="84745"/>
    </mc:Choice>
    <mc:Fallback xmlns="">
      <p:transition spd="slow" advTm="8474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E781EE-E6AB-4392-81EA-5A171F6A9435}"/>
              </a:ext>
            </a:extLst>
          </p:cNvPr>
          <p:cNvSpPr>
            <a:spLocks noGrp="1"/>
          </p:cNvSpPr>
          <p:nvPr>
            <p:ph type="dt" sz="half" idx="10"/>
          </p:nvPr>
        </p:nvSpPr>
        <p:spPr/>
        <p:txBody>
          <a:bodyPr/>
          <a:lstStyle/>
          <a:p>
            <a:fld id="{87546AEB-71F4-CD49-AD98-46653C446DDE}" type="datetime1">
              <a:rPr lang="sv-SE" smtClean="0"/>
              <a:t>2019-08-20</a:t>
            </a:fld>
            <a:endParaRPr lang="sv-SE" dirty="0"/>
          </a:p>
        </p:txBody>
      </p:sp>
      <p:sp>
        <p:nvSpPr>
          <p:cNvPr id="3" name="Footer Placeholder 2">
            <a:extLst>
              <a:ext uri="{FF2B5EF4-FFF2-40B4-BE49-F238E27FC236}">
                <a16:creationId xmlns:a16="http://schemas.microsoft.com/office/drawing/2014/main" id="{E5F87A76-6041-40F9-B38F-31E3D0B0C15C}"/>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0D549EB4-DCFA-4573-AE09-5E8ADEFEDCB1}"/>
              </a:ext>
            </a:extLst>
          </p:cNvPr>
          <p:cNvSpPr>
            <a:spLocks noGrp="1"/>
          </p:cNvSpPr>
          <p:nvPr>
            <p:ph type="sldNum" sz="quarter" idx="12"/>
          </p:nvPr>
        </p:nvSpPr>
        <p:spPr/>
        <p:txBody>
          <a:bodyPr/>
          <a:lstStyle/>
          <a:p>
            <a:fld id="{344E8EA3-C3DD-5544-8A1C-EA00A1673D37}" type="slidenum">
              <a:rPr lang="sv-SE" smtClean="0"/>
              <a:pPr/>
              <a:t>13</a:t>
            </a:fld>
            <a:endParaRPr lang="sv-SE" dirty="0"/>
          </a:p>
        </p:txBody>
      </p:sp>
      <p:sp>
        <p:nvSpPr>
          <p:cNvPr id="5" name="Title 4">
            <a:extLst>
              <a:ext uri="{FF2B5EF4-FFF2-40B4-BE49-F238E27FC236}">
                <a16:creationId xmlns:a16="http://schemas.microsoft.com/office/drawing/2014/main" id="{80D83666-48C1-489B-98D4-0E98FD4F80B0}"/>
              </a:ext>
            </a:extLst>
          </p:cNvPr>
          <p:cNvSpPr>
            <a:spLocks noGrp="1"/>
          </p:cNvSpPr>
          <p:nvPr>
            <p:ph type="title"/>
          </p:nvPr>
        </p:nvSpPr>
        <p:spPr>
          <a:xfrm>
            <a:off x="468890" y="614003"/>
            <a:ext cx="8288248" cy="668387"/>
          </a:xfrm>
        </p:spPr>
        <p:txBody>
          <a:bodyPr>
            <a:noAutofit/>
          </a:bodyPr>
          <a:lstStyle/>
          <a:p>
            <a:r>
              <a:rPr lang="sv-SE" dirty="0"/>
              <a:t>Praktiska tester</a:t>
            </a:r>
            <a:br>
              <a:rPr lang="sv-SE" dirty="0"/>
            </a:br>
            <a:endParaRPr lang="sv-SE" dirty="0"/>
          </a:p>
        </p:txBody>
      </p:sp>
      <p:sp>
        <p:nvSpPr>
          <p:cNvPr id="6" name="Content Placeholder 5">
            <a:extLst>
              <a:ext uri="{FF2B5EF4-FFF2-40B4-BE49-F238E27FC236}">
                <a16:creationId xmlns:a16="http://schemas.microsoft.com/office/drawing/2014/main" id="{32C0254B-3F17-42B9-97F1-C55613D55BD8}"/>
              </a:ext>
            </a:extLst>
          </p:cNvPr>
          <p:cNvSpPr>
            <a:spLocks noGrp="1"/>
          </p:cNvSpPr>
          <p:nvPr>
            <p:ph idx="1"/>
          </p:nvPr>
        </p:nvSpPr>
        <p:spPr>
          <a:xfrm>
            <a:off x="468890" y="1282391"/>
            <a:ext cx="7094283" cy="3405846"/>
          </a:xfrm>
        </p:spPr>
        <p:txBody>
          <a:bodyPr/>
          <a:lstStyle/>
          <a:p>
            <a:pPr marL="0" indent="0">
              <a:buNone/>
            </a:pPr>
            <a:r>
              <a:rPr lang="sv-SE" sz="3200" b="1" dirty="0"/>
              <a:t>Azalea IT</a:t>
            </a:r>
          </a:p>
          <a:p>
            <a:r>
              <a:rPr lang="sv-SE" sz="3200" dirty="0"/>
              <a:t>62 enheter skickades på återtag</a:t>
            </a:r>
          </a:p>
          <a:p>
            <a:r>
              <a:rPr lang="sv-SE" sz="3200" dirty="0"/>
              <a:t>84% gick att återanvända</a:t>
            </a:r>
          </a:p>
          <a:p>
            <a:r>
              <a:rPr lang="sv-SE" sz="3200" dirty="0"/>
              <a:t>Total besparing: 3440kg CO2</a:t>
            </a:r>
            <a:endParaRPr lang="sv-SE" sz="3200" i="1" u="sng" dirty="0">
              <a:solidFill>
                <a:srgbClr val="FF0000"/>
              </a:solidFill>
            </a:endParaRPr>
          </a:p>
        </p:txBody>
      </p:sp>
    </p:spTree>
    <p:extLst>
      <p:ext uri="{BB962C8B-B14F-4D97-AF65-F5344CB8AC3E}">
        <p14:creationId xmlns:p14="http://schemas.microsoft.com/office/powerpoint/2010/main" val="371259025"/>
      </p:ext>
    </p:extLst>
  </p:cSld>
  <p:clrMapOvr>
    <a:masterClrMapping/>
  </p:clrMapOvr>
  <mc:AlternateContent xmlns:mc="http://schemas.openxmlformats.org/markup-compatibility/2006" xmlns:p14="http://schemas.microsoft.com/office/powerpoint/2010/main">
    <mc:Choice Requires="p14">
      <p:transition spd="slow" p14:dur="2000" advTm="84745"/>
    </mc:Choice>
    <mc:Fallback xmlns="">
      <p:transition spd="slow" advTm="8474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EE3939-7290-47ED-A1C4-4E3E1AFE5656}"/>
              </a:ext>
            </a:extLst>
          </p:cNvPr>
          <p:cNvSpPr>
            <a:spLocks noGrp="1"/>
          </p:cNvSpPr>
          <p:nvPr>
            <p:ph type="dt" sz="half" idx="10"/>
          </p:nvPr>
        </p:nvSpPr>
        <p:spPr/>
        <p:txBody>
          <a:bodyPr/>
          <a:lstStyle/>
          <a:p>
            <a:fld id="{EA62EDE9-BA80-7E48-A3D1-784549844A76}" type="datetime1">
              <a:rPr lang="sv-SE" smtClean="0"/>
              <a:t>2019-08-20</a:t>
            </a:fld>
            <a:endParaRPr lang="sv-SE" dirty="0"/>
          </a:p>
        </p:txBody>
      </p:sp>
      <p:sp>
        <p:nvSpPr>
          <p:cNvPr id="3" name="Footer Placeholder 2">
            <a:extLst>
              <a:ext uri="{FF2B5EF4-FFF2-40B4-BE49-F238E27FC236}">
                <a16:creationId xmlns:a16="http://schemas.microsoft.com/office/drawing/2014/main" id="{D6C2558D-E6FE-412D-AA4C-74AC64CF47F1}"/>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A06D00CD-EBD9-4855-882E-75FBE2F501C8}"/>
              </a:ext>
            </a:extLst>
          </p:cNvPr>
          <p:cNvSpPr>
            <a:spLocks noGrp="1"/>
          </p:cNvSpPr>
          <p:nvPr>
            <p:ph type="sldNum" sz="quarter" idx="12"/>
          </p:nvPr>
        </p:nvSpPr>
        <p:spPr/>
        <p:txBody>
          <a:bodyPr/>
          <a:lstStyle/>
          <a:p>
            <a:fld id="{344E8EA3-C3DD-5544-8A1C-EA00A1673D37}" type="slidenum">
              <a:rPr lang="sv-SE" smtClean="0"/>
              <a:pPr/>
              <a:t>14</a:t>
            </a:fld>
            <a:endParaRPr lang="sv-SE" dirty="0"/>
          </a:p>
        </p:txBody>
      </p:sp>
      <p:sp>
        <p:nvSpPr>
          <p:cNvPr id="5" name="Title 4">
            <a:extLst>
              <a:ext uri="{FF2B5EF4-FFF2-40B4-BE49-F238E27FC236}">
                <a16:creationId xmlns:a16="http://schemas.microsoft.com/office/drawing/2014/main" id="{15DDA8C4-F78B-490B-A029-C5813FE34DFA}"/>
              </a:ext>
            </a:extLst>
          </p:cNvPr>
          <p:cNvSpPr>
            <a:spLocks noGrp="1"/>
          </p:cNvSpPr>
          <p:nvPr>
            <p:ph type="title"/>
          </p:nvPr>
        </p:nvSpPr>
        <p:spPr/>
        <p:txBody>
          <a:bodyPr>
            <a:normAutofit/>
          </a:bodyPr>
          <a:lstStyle/>
          <a:p>
            <a:r>
              <a:rPr lang="sv-SE" dirty="0"/>
              <a:t>Säkerhet</a:t>
            </a:r>
          </a:p>
        </p:txBody>
      </p:sp>
      <p:sp>
        <p:nvSpPr>
          <p:cNvPr id="6" name="Content Placeholder 5">
            <a:extLst>
              <a:ext uri="{FF2B5EF4-FFF2-40B4-BE49-F238E27FC236}">
                <a16:creationId xmlns:a16="http://schemas.microsoft.com/office/drawing/2014/main" id="{C8FB585A-4E39-4A01-B045-7480B207DE3F}"/>
              </a:ext>
            </a:extLst>
          </p:cNvPr>
          <p:cNvSpPr>
            <a:spLocks noGrp="1"/>
          </p:cNvSpPr>
          <p:nvPr>
            <p:ph idx="1"/>
          </p:nvPr>
        </p:nvSpPr>
        <p:spPr/>
        <p:txBody>
          <a:bodyPr/>
          <a:lstStyle/>
          <a:p>
            <a:pPr marL="457200" indent="-457200">
              <a:buFont typeface="Arial" panose="020B0604020202020204" pitchFamily="34" charset="0"/>
              <a:buChar char="•"/>
            </a:pPr>
            <a:r>
              <a:rPr lang="sv-SE" sz="3200" dirty="0"/>
              <a:t>Låst förvaring</a:t>
            </a:r>
          </a:p>
          <a:p>
            <a:pPr marL="457200" indent="-457200">
              <a:buFont typeface="Arial" panose="020B0604020202020204" pitchFamily="34" charset="0"/>
              <a:buChar char="•"/>
            </a:pPr>
            <a:r>
              <a:rPr lang="sv-SE" sz="3200" dirty="0" err="1"/>
              <a:t>Blancco</a:t>
            </a:r>
            <a:endParaRPr lang="sv-SE" sz="3200" dirty="0"/>
          </a:p>
          <a:p>
            <a:pPr marL="457200" indent="-457200">
              <a:buFont typeface="Arial" panose="020B0604020202020204" pitchFamily="34" charset="0"/>
              <a:buChar char="•"/>
            </a:pPr>
            <a:r>
              <a:rPr lang="sv-SE" sz="3200" dirty="0"/>
              <a:t>Avidentifiering</a:t>
            </a:r>
          </a:p>
          <a:p>
            <a:pPr marL="457200" indent="-457200">
              <a:buFont typeface="Arial" panose="020B0604020202020204" pitchFamily="34" charset="0"/>
              <a:buChar char="•"/>
            </a:pPr>
            <a:r>
              <a:rPr lang="sv-SE" sz="3200" dirty="0"/>
              <a:t>Avtal</a:t>
            </a:r>
          </a:p>
          <a:p>
            <a:endParaRPr lang="sv-SE" sz="3600" dirty="0"/>
          </a:p>
        </p:txBody>
      </p:sp>
      <p:pic>
        <p:nvPicPr>
          <p:cNvPr id="8" name="Graphic 7" descr="Lock">
            <a:extLst>
              <a:ext uri="{FF2B5EF4-FFF2-40B4-BE49-F238E27FC236}">
                <a16:creationId xmlns:a16="http://schemas.microsoft.com/office/drawing/2014/main" id="{09516605-E2C8-49C9-B0F9-4926EAB15E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79703" y="2855534"/>
            <a:ext cx="1907097" cy="1907097"/>
          </a:xfrm>
          <a:prstGeom prst="rect">
            <a:avLst/>
          </a:prstGeom>
        </p:spPr>
      </p:pic>
    </p:spTree>
    <p:extLst>
      <p:ext uri="{BB962C8B-B14F-4D97-AF65-F5344CB8AC3E}">
        <p14:creationId xmlns:p14="http://schemas.microsoft.com/office/powerpoint/2010/main" val="2551534986"/>
      </p:ext>
    </p:extLst>
  </p:cSld>
  <p:clrMapOvr>
    <a:masterClrMapping/>
  </p:clrMapOvr>
  <mc:AlternateContent xmlns:mc="http://schemas.openxmlformats.org/markup-compatibility/2006" xmlns:p14="http://schemas.microsoft.com/office/powerpoint/2010/main">
    <mc:Choice Requires="p14">
      <p:transition spd="slow" p14:dur="2000" advTm="2776"/>
    </mc:Choice>
    <mc:Fallback xmlns="">
      <p:transition spd="slow" advTm="277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E781EE-E6AB-4392-81EA-5A171F6A9435}"/>
              </a:ext>
            </a:extLst>
          </p:cNvPr>
          <p:cNvSpPr>
            <a:spLocks noGrp="1"/>
          </p:cNvSpPr>
          <p:nvPr>
            <p:ph type="dt" sz="half" idx="10"/>
          </p:nvPr>
        </p:nvSpPr>
        <p:spPr/>
        <p:txBody>
          <a:bodyPr/>
          <a:lstStyle/>
          <a:p>
            <a:fld id="{87546AEB-71F4-CD49-AD98-46653C446DDE}" type="datetime1">
              <a:rPr lang="sv-SE" smtClean="0"/>
              <a:t>2019-08-20</a:t>
            </a:fld>
            <a:endParaRPr lang="sv-SE" dirty="0"/>
          </a:p>
        </p:txBody>
      </p:sp>
      <p:sp>
        <p:nvSpPr>
          <p:cNvPr id="3" name="Footer Placeholder 2">
            <a:extLst>
              <a:ext uri="{FF2B5EF4-FFF2-40B4-BE49-F238E27FC236}">
                <a16:creationId xmlns:a16="http://schemas.microsoft.com/office/drawing/2014/main" id="{E5F87A76-6041-40F9-B38F-31E3D0B0C15C}"/>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0D549EB4-DCFA-4573-AE09-5E8ADEFEDCB1}"/>
              </a:ext>
            </a:extLst>
          </p:cNvPr>
          <p:cNvSpPr>
            <a:spLocks noGrp="1"/>
          </p:cNvSpPr>
          <p:nvPr>
            <p:ph type="sldNum" sz="quarter" idx="12"/>
          </p:nvPr>
        </p:nvSpPr>
        <p:spPr/>
        <p:txBody>
          <a:bodyPr/>
          <a:lstStyle/>
          <a:p>
            <a:fld id="{344E8EA3-C3DD-5544-8A1C-EA00A1673D37}" type="slidenum">
              <a:rPr lang="sv-SE" smtClean="0"/>
              <a:pPr/>
              <a:t>15</a:t>
            </a:fld>
            <a:endParaRPr lang="sv-SE" dirty="0"/>
          </a:p>
        </p:txBody>
      </p:sp>
      <p:sp>
        <p:nvSpPr>
          <p:cNvPr id="5" name="Title 4">
            <a:extLst>
              <a:ext uri="{FF2B5EF4-FFF2-40B4-BE49-F238E27FC236}">
                <a16:creationId xmlns:a16="http://schemas.microsoft.com/office/drawing/2014/main" id="{80D83666-48C1-489B-98D4-0E98FD4F80B0}"/>
              </a:ext>
            </a:extLst>
          </p:cNvPr>
          <p:cNvSpPr>
            <a:spLocks noGrp="1"/>
          </p:cNvSpPr>
          <p:nvPr>
            <p:ph type="title"/>
          </p:nvPr>
        </p:nvSpPr>
        <p:spPr/>
        <p:txBody>
          <a:bodyPr>
            <a:noAutofit/>
          </a:bodyPr>
          <a:lstStyle/>
          <a:p>
            <a:r>
              <a:rPr lang="sv-SE" dirty="0"/>
              <a:t>Återtagsprocess</a:t>
            </a:r>
            <a:br>
              <a:rPr lang="sv-SE" dirty="0"/>
            </a:br>
            <a:endParaRPr lang="sv-SE" dirty="0"/>
          </a:p>
        </p:txBody>
      </p:sp>
      <p:pic>
        <p:nvPicPr>
          <p:cNvPr id="10" name="Content Placeholder 9" descr="A close up of a map&#10;&#10;Description automatically generated">
            <a:extLst>
              <a:ext uri="{FF2B5EF4-FFF2-40B4-BE49-F238E27FC236}">
                <a16:creationId xmlns:a16="http://schemas.microsoft.com/office/drawing/2014/main" id="{8CF35ED0-515D-4FCC-A01A-F23B8B38F862}"/>
              </a:ext>
            </a:extLst>
          </p:cNvPr>
          <p:cNvPicPr>
            <a:picLocks noGrp="1" noChangeAspect="1"/>
          </p:cNvPicPr>
          <p:nvPr>
            <p:ph idx="1"/>
          </p:nvPr>
        </p:nvPicPr>
        <p:blipFill>
          <a:blip r:embed="rId3"/>
          <a:stretch>
            <a:fillRect/>
          </a:stretch>
        </p:blipFill>
        <p:spPr>
          <a:xfrm>
            <a:off x="1403193" y="1282700"/>
            <a:ext cx="6348726" cy="3479800"/>
          </a:xfrm>
        </p:spPr>
      </p:pic>
    </p:spTree>
    <p:extLst>
      <p:ext uri="{BB962C8B-B14F-4D97-AF65-F5344CB8AC3E}">
        <p14:creationId xmlns:p14="http://schemas.microsoft.com/office/powerpoint/2010/main" val="3464048446"/>
      </p:ext>
    </p:extLst>
  </p:cSld>
  <p:clrMapOvr>
    <a:masterClrMapping/>
  </p:clrMapOvr>
  <mc:AlternateContent xmlns:mc="http://schemas.openxmlformats.org/markup-compatibility/2006" xmlns:p14="http://schemas.microsoft.com/office/powerpoint/2010/main">
    <mc:Choice Requires="p14">
      <p:transition spd="slow" p14:dur="2000" advTm="78315"/>
    </mc:Choice>
    <mc:Fallback xmlns="">
      <p:transition spd="slow" advTm="78315"/>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302EBD-423F-452B-8B50-FE8B679438A4}"/>
              </a:ext>
            </a:extLst>
          </p:cNvPr>
          <p:cNvSpPr>
            <a:spLocks noGrp="1"/>
          </p:cNvSpPr>
          <p:nvPr>
            <p:ph type="dt" sz="half" idx="10"/>
          </p:nvPr>
        </p:nvSpPr>
        <p:spPr/>
        <p:txBody>
          <a:bodyPr/>
          <a:lstStyle/>
          <a:p>
            <a:fld id="{EA62EDE9-BA80-7E48-A3D1-784549844A76}" type="datetime1">
              <a:rPr lang="sv-SE" smtClean="0"/>
              <a:t>2019-08-20</a:t>
            </a:fld>
            <a:endParaRPr lang="sv-SE" dirty="0"/>
          </a:p>
        </p:txBody>
      </p:sp>
      <p:sp>
        <p:nvSpPr>
          <p:cNvPr id="3" name="Footer Placeholder 2">
            <a:extLst>
              <a:ext uri="{FF2B5EF4-FFF2-40B4-BE49-F238E27FC236}">
                <a16:creationId xmlns:a16="http://schemas.microsoft.com/office/drawing/2014/main" id="{5674881F-388D-40C5-9B48-2B7F90E71A6E}"/>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F923AFA9-C47C-4F34-9C98-6B8C5637B3DA}"/>
              </a:ext>
            </a:extLst>
          </p:cNvPr>
          <p:cNvSpPr>
            <a:spLocks noGrp="1"/>
          </p:cNvSpPr>
          <p:nvPr>
            <p:ph type="sldNum" sz="quarter" idx="12"/>
          </p:nvPr>
        </p:nvSpPr>
        <p:spPr/>
        <p:txBody>
          <a:bodyPr/>
          <a:lstStyle/>
          <a:p>
            <a:fld id="{344E8EA3-C3DD-5544-8A1C-EA00A1673D37}" type="slidenum">
              <a:rPr lang="sv-SE" smtClean="0"/>
              <a:pPr/>
              <a:t>16</a:t>
            </a:fld>
            <a:endParaRPr lang="sv-SE" dirty="0"/>
          </a:p>
        </p:txBody>
      </p:sp>
      <p:sp>
        <p:nvSpPr>
          <p:cNvPr id="5" name="Title 4">
            <a:extLst>
              <a:ext uri="{FF2B5EF4-FFF2-40B4-BE49-F238E27FC236}">
                <a16:creationId xmlns:a16="http://schemas.microsoft.com/office/drawing/2014/main" id="{1AC34C55-38AE-4382-8E2A-EDFC28D4C55D}"/>
              </a:ext>
            </a:extLst>
          </p:cNvPr>
          <p:cNvSpPr>
            <a:spLocks noGrp="1"/>
          </p:cNvSpPr>
          <p:nvPr>
            <p:ph type="title"/>
          </p:nvPr>
        </p:nvSpPr>
        <p:spPr/>
        <p:txBody>
          <a:bodyPr/>
          <a:lstStyle/>
          <a:p>
            <a:r>
              <a:rPr lang="sv-SE" dirty="0"/>
              <a:t>Resultatet 2018</a:t>
            </a:r>
          </a:p>
        </p:txBody>
      </p:sp>
      <p:sp>
        <p:nvSpPr>
          <p:cNvPr id="6" name="Content Placeholder 5">
            <a:extLst>
              <a:ext uri="{FF2B5EF4-FFF2-40B4-BE49-F238E27FC236}">
                <a16:creationId xmlns:a16="http://schemas.microsoft.com/office/drawing/2014/main" id="{AD2F7DCF-B46A-475E-BACC-489017B5EDEB}"/>
              </a:ext>
            </a:extLst>
          </p:cNvPr>
          <p:cNvSpPr>
            <a:spLocks noGrp="1"/>
          </p:cNvSpPr>
          <p:nvPr>
            <p:ph idx="1"/>
          </p:nvPr>
        </p:nvSpPr>
        <p:spPr>
          <a:xfrm>
            <a:off x="1" y="1282390"/>
            <a:ext cx="9144000" cy="3480241"/>
          </a:xfrm>
        </p:spPr>
        <p:txBody>
          <a:bodyPr/>
          <a:lstStyle/>
          <a:p>
            <a:pPr algn="ctr"/>
            <a:r>
              <a:rPr lang="sv-SE" sz="25000" dirty="0">
                <a:solidFill>
                  <a:srgbClr val="006C5C"/>
                </a:solidFill>
              </a:rPr>
              <a:t>12%</a:t>
            </a:r>
          </a:p>
          <a:p>
            <a:pPr algn="ctr"/>
            <a:endParaRPr lang="sv-SE" sz="25000" dirty="0"/>
          </a:p>
        </p:txBody>
      </p:sp>
    </p:spTree>
    <p:extLst>
      <p:ext uri="{BB962C8B-B14F-4D97-AF65-F5344CB8AC3E}">
        <p14:creationId xmlns:p14="http://schemas.microsoft.com/office/powerpoint/2010/main" val="1517279589"/>
      </p:ext>
    </p:extLst>
  </p:cSld>
  <p:clrMapOvr>
    <a:masterClrMapping/>
  </p:clrMapOvr>
  <mc:AlternateContent xmlns:mc="http://schemas.openxmlformats.org/markup-compatibility/2006" xmlns:p14="http://schemas.microsoft.com/office/powerpoint/2010/main">
    <mc:Choice Requires="p14">
      <p:transition spd="slow" p14:dur="2000" advTm="68266"/>
    </mc:Choice>
    <mc:Fallback xmlns="">
      <p:transition spd="slow" advTm="6826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501C0E-18E5-463A-9C09-1F4E274483DE}"/>
              </a:ext>
            </a:extLst>
          </p:cNvPr>
          <p:cNvSpPr>
            <a:spLocks noGrp="1"/>
          </p:cNvSpPr>
          <p:nvPr>
            <p:ph type="dt" sz="half" idx="10"/>
          </p:nvPr>
        </p:nvSpPr>
        <p:spPr>
          <a:xfrm>
            <a:off x="468890" y="4935625"/>
            <a:ext cx="2133600" cy="207875"/>
          </a:xfrm>
        </p:spPr>
        <p:txBody>
          <a:bodyPr/>
          <a:lstStyle/>
          <a:p>
            <a:fld id="{EA62EDE9-BA80-7E48-A3D1-784549844A76}" type="datetime1">
              <a:rPr lang="sv-SE" smtClean="0"/>
              <a:t>2019-08-20</a:t>
            </a:fld>
            <a:endParaRPr lang="sv-SE" dirty="0"/>
          </a:p>
        </p:txBody>
      </p:sp>
      <p:sp>
        <p:nvSpPr>
          <p:cNvPr id="3" name="Footer Placeholder 2">
            <a:extLst>
              <a:ext uri="{FF2B5EF4-FFF2-40B4-BE49-F238E27FC236}">
                <a16:creationId xmlns:a16="http://schemas.microsoft.com/office/drawing/2014/main" id="{28A66C50-22D9-4539-8868-6DC817609F4E}"/>
              </a:ext>
            </a:extLst>
          </p:cNvPr>
          <p:cNvSpPr>
            <a:spLocks noGrp="1"/>
          </p:cNvSpPr>
          <p:nvPr>
            <p:ph type="ftr" sz="quarter" idx="11"/>
          </p:nvPr>
        </p:nvSpPr>
        <p:spPr>
          <a:xfrm>
            <a:off x="3124200" y="4935625"/>
            <a:ext cx="2895600" cy="207875"/>
          </a:xfrm>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4209F3C0-A7D7-4BEF-886A-3096BE7EBC4C}"/>
              </a:ext>
            </a:extLst>
          </p:cNvPr>
          <p:cNvSpPr>
            <a:spLocks noGrp="1"/>
          </p:cNvSpPr>
          <p:nvPr>
            <p:ph type="sldNum" sz="quarter" idx="12"/>
          </p:nvPr>
        </p:nvSpPr>
        <p:spPr>
          <a:xfrm>
            <a:off x="6553200" y="4935625"/>
            <a:ext cx="2133600" cy="207875"/>
          </a:xfrm>
        </p:spPr>
        <p:txBody>
          <a:bodyPr/>
          <a:lstStyle/>
          <a:p>
            <a:fld id="{344E8EA3-C3DD-5544-8A1C-EA00A1673D37}" type="slidenum">
              <a:rPr lang="sv-SE" smtClean="0"/>
              <a:pPr/>
              <a:t>17</a:t>
            </a:fld>
            <a:endParaRPr lang="sv-SE" dirty="0"/>
          </a:p>
        </p:txBody>
      </p:sp>
      <p:sp>
        <p:nvSpPr>
          <p:cNvPr id="5" name="Title 4">
            <a:extLst>
              <a:ext uri="{FF2B5EF4-FFF2-40B4-BE49-F238E27FC236}">
                <a16:creationId xmlns:a16="http://schemas.microsoft.com/office/drawing/2014/main" id="{5DDB2579-2BCF-422E-AB8B-608D6A349835}"/>
              </a:ext>
            </a:extLst>
          </p:cNvPr>
          <p:cNvSpPr>
            <a:spLocks noGrp="1"/>
          </p:cNvSpPr>
          <p:nvPr>
            <p:ph type="title"/>
          </p:nvPr>
        </p:nvSpPr>
        <p:spPr>
          <a:xfrm>
            <a:off x="468890" y="614003"/>
            <a:ext cx="8217910" cy="668387"/>
          </a:xfrm>
        </p:spPr>
        <p:txBody>
          <a:bodyPr>
            <a:normAutofit/>
          </a:bodyPr>
          <a:lstStyle/>
          <a:p>
            <a:r>
              <a:rPr lang="sv-SE" dirty="0"/>
              <a:t>Cirkulär ekonomi på Chalmers</a:t>
            </a:r>
          </a:p>
        </p:txBody>
      </p:sp>
      <p:sp>
        <p:nvSpPr>
          <p:cNvPr id="6" name="Content Placeholder 5">
            <a:extLst>
              <a:ext uri="{FF2B5EF4-FFF2-40B4-BE49-F238E27FC236}">
                <a16:creationId xmlns:a16="http://schemas.microsoft.com/office/drawing/2014/main" id="{B54AD149-726A-412D-8AC6-216026C2FDEE}"/>
              </a:ext>
            </a:extLst>
          </p:cNvPr>
          <p:cNvSpPr>
            <a:spLocks noGrp="1"/>
          </p:cNvSpPr>
          <p:nvPr>
            <p:ph idx="1"/>
          </p:nvPr>
        </p:nvSpPr>
        <p:spPr>
          <a:xfrm>
            <a:off x="468890" y="1282390"/>
            <a:ext cx="8217910" cy="3480241"/>
          </a:xfrm>
        </p:spPr>
        <p:txBody>
          <a:bodyPr/>
          <a:lstStyle/>
          <a:p>
            <a:pPr marL="457200" indent="-457200">
              <a:buFont typeface="Arial" panose="020B0604020202020204" pitchFamily="34" charset="0"/>
              <a:buChar char="•"/>
            </a:pPr>
            <a:r>
              <a:rPr lang="sv-SE" sz="3200" dirty="0"/>
              <a:t>Uppnår visionen och mål 12*</a:t>
            </a:r>
          </a:p>
          <a:p>
            <a:pPr marL="457200" indent="-457200">
              <a:buFont typeface="Arial" panose="020B0604020202020204" pitchFamily="34" charset="0"/>
              <a:buChar char="•"/>
            </a:pPr>
            <a:r>
              <a:rPr lang="sv-SE" sz="3200"/>
              <a:t>Sparar </a:t>
            </a:r>
            <a:r>
              <a:rPr lang="sv-SE" sz="3200" dirty="0"/>
              <a:t>pengar</a:t>
            </a:r>
          </a:p>
          <a:p>
            <a:pPr marL="457200" indent="-457200">
              <a:buFont typeface="Arial" panose="020B0604020202020204" pitchFamily="34" charset="0"/>
              <a:buChar char="•"/>
            </a:pPr>
            <a:r>
              <a:rPr lang="sv-SE" sz="3200" dirty="0"/>
              <a:t>Ökar säkerheten</a:t>
            </a:r>
          </a:p>
          <a:p>
            <a:pPr marL="457200" indent="-457200">
              <a:buFont typeface="Arial" panose="020B0604020202020204" pitchFamily="34" charset="0"/>
              <a:buChar char="•"/>
            </a:pPr>
            <a:r>
              <a:rPr lang="sv-SE" sz="3200" dirty="0"/>
              <a:t>Nöjda användare</a:t>
            </a:r>
          </a:p>
          <a:p>
            <a:pPr marL="457200" indent="-457200">
              <a:buFont typeface="Arial" panose="020B0604020202020204" pitchFamily="34" charset="0"/>
              <a:buChar char="•"/>
            </a:pPr>
            <a:endParaRPr lang="sv-SE" sz="3200" b="1" dirty="0"/>
          </a:p>
          <a:p>
            <a:endParaRPr lang="sv-SE" sz="1600" dirty="0"/>
          </a:p>
          <a:p>
            <a:r>
              <a:rPr lang="sv-SE" sz="2000" dirty="0"/>
              <a:t>*</a:t>
            </a:r>
            <a:r>
              <a:rPr lang="sv-SE" sz="2000" i="1" dirty="0"/>
              <a:t> Globala mål 12: Hållbar konsumtion och produktion</a:t>
            </a:r>
          </a:p>
        </p:txBody>
      </p:sp>
      <p:graphicFrame>
        <p:nvGraphicFramePr>
          <p:cNvPr id="13" name="Diagram 12">
            <a:extLst>
              <a:ext uri="{FF2B5EF4-FFF2-40B4-BE49-F238E27FC236}">
                <a16:creationId xmlns:a16="http://schemas.microsoft.com/office/drawing/2014/main" id="{8DD80D72-7C1C-4F2D-9C99-D24B02478977}"/>
              </a:ext>
            </a:extLst>
          </p:cNvPr>
          <p:cNvGraphicFramePr/>
          <p:nvPr>
            <p:extLst>
              <p:ext uri="{D42A27DB-BD31-4B8C-83A1-F6EECF244321}">
                <p14:modId xmlns:p14="http://schemas.microsoft.com/office/powerpoint/2010/main" val="2843918541"/>
              </p:ext>
            </p:extLst>
          </p:nvPr>
        </p:nvGraphicFramePr>
        <p:xfrm>
          <a:off x="5312833" y="1559126"/>
          <a:ext cx="3746649" cy="2926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6872414"/>
      </p:ext>
    </p:extLst>
  </p:cSld>
  <p:clrMapOvr>
    <a:masterClrMapping/>
  </p:clrMapOvr>
  <mc:AlternateContent xmlns:mc="http://schemas.openxmlformats.org/markup-compatibility/2006" xmlns:p14="http://schemas.microsoft.com/office/powerpoint/2010/main">
    <mc:Choice Requires="p14">
      <p:transition spd="slow" p14:dur="2000" advTm="51626"/>
    </mc:Choice>
    <mc:Fallback xmlns="">
      <p:transition spd="slow" advTm="5162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501C0E-18E5-463A-9C09-1F4E274483DE}"/>
              </a:ext>
            </a:extLst>
          </p:cNvPr>
          <p:cNvSpPr>
            <a:spLocks noGrp="1"/>
          </p:cNvSpPr>
          <p:nvPr>
            <p:ph type="dt" sz="half" idx="10"/>
          </p:nvPr>
        </p:nvSpPr>
        <p:spPr>
          <a:xfrm>
            <a:off x="468890" y="4935625"/>
            <a:ext cx="2133600" cy="207875"/>
          </a:xfrm>
        </p:spPr>
        <p:txBody>
          <a:bodyPr/>
          <a:lstStyle/>
          <a:p>
            <a:fld id="{EA62EDE9-BA80-7E48-A3D1-784549844A76}" type="datetime1">
              <a:rPr lang="sv-SE" smtClean="0"/>
              <a:t>2019-08-20</a:t>
            </a:fld>
            <a:endParaRPr lang="sv-SE" dirty="0"/>
          </a:p>
        </p:txBody>
      </p:sp>
      <p:sp>
        <p:nvSpPr>
          <p:cNvPr id="3" name="Footer Placeholder 2">
            <a:extLst>
              <a:ext uri="{FF2B5EF4-FFF2-40B4-BE49-F238E27FC236}">
                <a16:creationId xmlns:a16="http://schemas.microsoft.com/office/drawing/2014/main" id="{28A66C50-22D9-4539-8868-6DC817609F4E}"/>
              </a:ext>
            </a:extLst>
          </p:cNvPr>
          <p:cNvSpPr>
            <a:spLocks noGrp="1"/>
          </p:cNvSpPr>
          <p:nvPr>
            <p:ph type="ftr" sz="quarter" idx="11"/>
          </p:nvPr>
        </p:nvSpPr>
        <p:spPr>
          <a:xfrm>
            <a:off x="3124200" y="4935625"/>
            <a:ext cx="2895600" cy="207875"/>
          </a:xfrm>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4209F3C0-A7D7-4BEF-886A-3096BE7EBC4C}"/>
              </a:ext>
            </a:extLst>
          </p:cNvPr>
          <p:cNvSpPr>
            <a:spLocks noGrp="1"/>
          </p:cNvSpPr>
          <p:nvPr>
            <p:ph type="sldNum" sz="quarter" idx="12"/>
          </p:nvPr>
        </p:nvSpPr>
        <p:spPr>
          <a:xfrm>
            <a:off x="6553200" y="4935625"/>
            <a:ext cx="2133600" cy="207875"/>
          </a:xfrm>
        </p:spPr>
        <p:txBody>
          <a:bodyPr/>
          <a:lstStyle/>
          <a:p>
            <a:fld id="{344E8EA3-C3DD-5544-8A1C-EA00A1673D37}" type="slidenum">
              <a:rPr lang="sv-SE" smtClean="0"/>
              <a:pPr/>
              <a:t>18</a:t>
            </a:fld>
            <a:endParaRPr lang="sv-SE" dirty="0"/>
          </a:p>
        </p:txBody>
      </p:sp>
      <p:sp>
        <p:nvSpPr>
          <p:cNvPr id="5" name="Title 4">
            <a:extLst>
              <a:ext uri="{FF2B5EF4-FFF2-40B4-BE49-F238E27FC236}">
                <a16:creationId xmlns:a16="http://schemas.microsoft.com/office/drawing/2014/main" id="{5DDB2579-2BCF-422E-AB8B-608D6A349835}"/>
              </a:ext>
            </a:extLst>
          </p:cNvPr>
          <p:cNvSpPr>
            <a:spLocks noGrp="1"/>
          </p:cNvSpPr>
          <p:nvPr>
            <p:ph type="title"/>
          </p:nvPr>
        </p:nvSpPr>
        <p:spPr>
          <a:xfrm>
            <a:off x="468890" y="614003"/>
            <a:ext cx="8217910" cy="668387"/>
          </a:xfrm>
        </p:spPr>
        <p:txBody>
          <a:bodyPr>
            <a:normAutofit/>
          </a:bodyPr>
          <a:lstStyle/>
          <a:p>
            <a:r>
              <a:rPr lang="sv-SE" dirty="0"/>
              <a:t>Framgångsfaktorer</a:t>
            </a:r>
          </a:p>
        </p:txBody>
      </p:sp>
      <p:sp>
        <p:nvSpPr>
          <p:cNvPr id="6" name="Content Placeholder 5">
            <a:extLst>
              <a:ext uri="{FF2B5EF4-FFF2-40B4-BE49-F238E27FC236}">
                <a16:creationId xmlns:a16="http://schemas.microsoft.com/office/drawing/2014/main" id="{B54AD149-726A-412D-8AC6-216026C2FDEE}"/>
              </a:ext>
            </a:extLst>
          </p:cNvPr>
          <p:cNvSpPr>
            <a:spLocks noGrp="1"/>
          </p:cNvSpPr>
          <p:nvPr>
            <p:ph idx="1"/>
          </p:nvPr>
        </p:nvSpPr>
        <p:spPr>
          <a:xfrm>
            <a:off x="468890" y="1282390"/>
            <a:ext cx="8217910" cy="3480241"/>
          </a:xfrm>
        </p:spPr>
        <p:txBody>
          <a:bodyPr/>
          <a:lstStyle/>
          <a:p>
            <a:pPr marL="457200" indent="-457200">
              <a:buFont typeface="Arial" panose="020B0604020202020204" pitchFamily="34" charset="0"/>
              <a:buChar char="•"/>
            </a:pPr>
            <a:r>
              <a:rPr lang="sv-SE" sz="3200" dirty="0"/>
              <a:t>Samarbete</a:t>
            </a:r>
          </a:p>
          <a:p>
            <a:pPr marL="457200" indent="-457200">
              <a:buFont typeface="Arial" panose="020B0604020202020204" pitchFamily="34" charset="0"/>
              <a:buChar char="•"/>
            </a:pPr>
            <a:r>
              <a:rPr lang="sv-SE" sz="3200" dirty="0"/>
              <a:t>Fokus</a:t>
            </a:r>
          </a:p>
          <a:p>
            <a:pPr marL="457200" indent="-457200">
              <a:buFont typeface="Arial" panose="020B0604020202020204" pitchFamily="34" charset="0"/>
              <a:buChar char="•"/>
            </a:pPr>
            <a:r>
              <a:rPr lang="sv-SE" sz="3200" dirty="0"/>
              <a:t>Information</a:t>
            </a:r>
          </a:p>
          <a:p>
            <a:endParaRPr lang="sv-SE" sz="3200" dirty="0"/>
          </a:p>
        </p:txBody>
      </p:sp>
      <p:pic>
        <p:nvPicPr>
          <p:cNvPr id="11" name="Picture 10" descr="A large room&#10;&#10;Description automatically generated">
            <a:extLst>
              <a:ext uri="{FF2B5EF4-FFF2-40B4-BE49-F238E27FC236}">
                <a16:creationId xmlns:a16="http://schemas.microsoft.com/office/drawing/2014/main" id="{BC162484-0D57-4458-BC63-3241EF61F7C0}"/>
              </a:ext>
            </a:extLst>
          </p:cNvPr>
          <p:cNvPicPr>
            <a:picLocks noChangeAspect="1"/>
          </p:cNvPicPr>
          <p:nvPr/>
        </p:nvPicPr>
        <p:blipFill rotWithShape="1">
          <a:blip r:embed="rId3"/>
          <a:srcRect l="18222" t="9277" r="-18222" b="-9277"/>
          <a:stretch/>
        </p:blipFill>
        <p:spPr>
          <a:xfrm>
            <a:off x="5782244" y="2005424"/>
            <a:ext cx="3675512" cy="2759297"/>
          </a:xfrm>
          <a:prstGeom prst="ellipse">
            <a:avLst/>
          </a:prstGeom>
          <a:ln>
            <a:noFill/>
          </a:ln>
          <a:effectLst>
            <a:softEdge rad="112500"/>
          </a:effectLst>
        </p:spPr>
      </p:pic>
    </p:spTree>
    <p:extLst>
      <p:ext uri="{BB962C8B-B14F-4D97-AF65-F5344CB8AC3E}">
        <p14:creationId xmlns:p14="http://schemas.microsoft.com/office/powerpoint/2010/main" val="1530821296"/>
      </p:ext>
    </p:extLst>
  </p:cSld>
  <p:clrMapOvr>
    <a:masterClrMapping/>
  </p:clrMapOvr>
  <mc:AlternateContent xmlns:mc="http://schemas.openxmlformats.org/markup-compatibility/2006" xmlns:p14="http://schemas.microsoft.com/office/powerpoint/2010/main">
    <mc:Choice Requires="p14">
      <p:transition spd="slow" p14:dur="2000" advTm="48531"/>
    </mc:Choice>
    <mc:Fallback xmlns="">
      <p:transition spd="slow" advTm="4853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302EBD-423F-452B-8B50-FE8B679438A4}"/>
              </a:ext>
            </a:extLst>
          </p:cNvPr>
          <p:cNvSpPr>
            <a:spLocks noGrp="1"/>
          </p:cNvSpPr>
          <p:nvPr>
            <p:ph type="dt" sz="half" idx="10"/>
          </p:nvPr>
        </p:nvSpPr>
        <p:spPr/>
        <p:txBody>
          <a:bodyPr/>
          <a:lstStyle/>
          <a:p>
            <a:fld id="{EA62EDE9-BA80-7E48-A3D1-784549844A76}" type="datetime1">
              <a:rPr lang="sv-SE" smtClean="0"/>
              <a:t>2019-08-20</a:t>
            </a:fld>
            <a:endParaRPr lang="sv-SE" dirty="0"/>
          </a:p>
        </p:txBody>
      </p:sp>
      <p:sp>
        <p:nvSpPr>
          <p:cNvPr id="3" name="Footer Placeholder 2">
            <a:extLst>
              <a:ext uri="{FF2B5EF4-FFF2-40B4-BE49-F238E27FC236}">
                <a16:creationId xmlns:a16="http://schemas.microsoft.com/office/drawing/2014/main" id="{5674881F-388D-40C5-9B48-2B7F90E71A6E}"/>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F923AFA9-C47C-4F34-9C98-6B8C5637B3DA}"/>
              </a:ext>
            </a:extLst>
          </p:cNvPr>
          <p:cNvSpPr>
            <a:spLocks noGrp="1"/>
          </p:cNvSpPr>
          <p:nvPr>
            <p:ph type="sldNum" sz="quarter" idx="12"/>
          </p:nvPr>
        </p:nvSpPr>
        <p:spPr/>
        <p:txBody>
          <a:bodyPr/>
          <a:lstStyle/>
          <a:p>
            <a:fld id="{344E8EA3-C3DD-5544-8A1C-EA00A1673D37}" type="slidenum">
              <a:rPr lang="sv-SE" smtClean="0"/>
              <a:pPr/>
              <a:t>19</a:t>
            </a:fld>
            <a:endParaRPr lang="sv-SE" dirty="0"/>
          </a:p>
        </p:txBody>
      </p:sp>
      <p:sp>
        <p:nvSpPr>
          <p:cNvPr id="5" name="Title 4">
            <a:extLst>
              <a:ext uri="{FF2B5EF4-FFF2-40B4-BE49-F238E27FC236}">
                <a16:creationId xmlns:a16="http://schemas.microsoft.com/office/drawing/2014/main" id="{1AC34C55-38AE-4382-8E2A-EDFC28D4C55D}"/>
              </a:ext>
            </a:extLst>
          </p:cNvPr>
          <p:cNvSpPr>
            <a:spLocks noGrp="1"/>
          </p:cNvSpPr>
          <p:nvPr>
            <p:ph type="title"/>
          </p:nvPr>
        </p:nvSpPr>
        <p:spPr/>
        <p:txBody>
          <a:bodyPr>
            <a:normAutofit/>
          </a:bodyPr>
          <a:lstStyle/>
          <a:p>
            <a:r>
              <a:rPr lang="sv-SE" dirty="0"/>
              <a:t>Framtidsmål</a:t>
            </a:r>
          </a:p>
        </p:txBody>
      </p:sp>
      <p:sp>
        <p:nvSpPr>
          <p:cNvPr id="6" name="Content Placeholder 5">
            <a:extLst>
              <a:ext uri="{FF2B5EF4-FFF2-40B4-BE49-F238E27FC236}">
                <a16:creationId xmlns:a16="http://schemas.microsoft.com/office/drawing/2014/main" id="{AD2F7DCF-B46A-475E-BACC-489017B5EDEB}"/>
              </a:ext>
            </a:extLst>
          </p:cNvPr>
          <p:cNvSpPr>
            <a:spLocks noGrp="1"/>
          </p:cNvSpPr>
          <p:nvPr>
            <p:ph idx="1"/>
          </p:nvPr>
        </p:nvSpPr>
        <p:spPr/>
        <p:txBody>
          <a:bodyPr/>
          <a:lstStyle/>
          <a:p>
            <a:pPr marL="457200" indent="-457200">
              <a:buFont typeface="Arial" panose="020B0604020202020204" pitchFamily="34" charset="0"/>
              <a:buChar char="•"/>
            </a:pPr>
            <a:r>
              <a:rPr lang="sv-SE" sz="3200" dirty="0"/>
              <a:t>Kontrollera krav</a:t>
            </a:r>
          </a:p>
          <a:p>
            <a:pPr marL="457200" indent="-457200">
              <a:buFont typeface="Arial" panose="020B0604020202020204" pitchFamily="34" charset="0"/>
              <a:buChar char="•"/>
            </a:pPr>
            <a:r>
              <a:rPr lang="sv-SE" sz="3200" dirty="0"/>
              <a:t>Kravställning 2.0</a:t>
            </a:r>
          </a:p>
          <a:p>
            <a:pPr marL="457200" indent="-457200">
              <a:buFont typeface="Arial" panose="020B0604020202020204" pitchFamily="34" charset="0"/>
              <a:buChar char="•"/>
            </a:pPr>
            <a:r>
              <a:rPr lang="sv-SE" sz="3200" dirty="0"/>
              <a:t>Opinionsbilda</a:t>
            </a:r>
          </a:p>
          <a:p>
            <a:pPr marL="457200" indent="-457200">
              <a:buFont typeface="Arial" panose="020B0604020202020204" pitchFamily="34" charset="0"/>
              <a:buChar char="•"/>
            </a:pPr>
            <a:r>
              <a:rPr lang="sv-SE" sz="3200" dirty="0"/>
              <a:t>Öka samarbetet med forskning</a:t>
            </a:r>
          </a:p>
          <a:p>
            <a:pPr marL="457200" indent="-457200">
              <a:buFont typeface="Arial" panose="020B0604020202020204" pitchFamily="34" charset="0"/>
              <a:buChar char="•"/>
            </a:pPr>
            <a:endParaRPr lang="sv-SE" sz="3200" dirty="0"/>
          </a:p>
          <a:p>
            <a:pPr marL="457200" indent="-457200">
              <a:buFont typeface="Arial" panose="020B0604020202020204" pitchFamily="34" charset="0"/>
              <a:buChar char="•"/>
            </a:pPr>
            <a:endParaRPr lang="sv-SE" sz="3200" dirty="0"/>
          </a:p>
          <a:p>
            <a:endParaRPr lang="sv-SE" dirty="0"/>
          </a:p>
        </p:txBody>
      </p:sp>
    </p:spTree>
    <p:extLst>
      <p:ext uri="{BB962C8B-B14F-4D97-AF65-F5344CB8AC3E}">
        <p14:creationId xmlns:p14="http://schemas.microsoft.com/office/powerpoint/2010/main" val="2633080578"/>
      </p:ext>
    </p:extLst>
  </p:cSld>
  <p:clrMapOvr>
    <a:masterClrMapping/>
  </p:clrMapOvr>
  <mc:AlternateContent xmlns:mc="http://schemas.openxmlformats.org/markup-compatibility/2006" xmlns:p14="http://schemas.microsoft.com/office/powerpoint/2010/main">
    <mc:Choice Requires="p14">
      <p:transition spd="slow" p14:dur="2000" advTm="84206"/>
    </mc:Choice>
    <mc:Fallback xmlns="">
      <p:transition spd="slow" advTm="8420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tanding in a room&#10;&#10;Description generated with very high confidence">
            <a:extLst>
              <a:ext uri="{FF2B5EF4-FFF2-40B4-BE49-F238E27FC236}">
                <a16:creationId xmlns:a16="http://schemas.microsoft.com/office/drawing/2014/main" id="{4C3EBABD-565C-4D89-9D21-4FAB445FDC79}"/>
              </a:ext>
            </a:extLst>
          </p:cNvPr>
          <p:cNvPicPr>
            <a:picLocks noGrp="1" noChangeAspect="1"/>
          </p:cNvPicPr>
          <p:nvPr>
            <p:ph type="pic" idx="1"/>
          </p:nvPr>
        </p:nvPicPr>
        <p:blipFill>
          <a:blip r:embed="rId3"/>
          <a:srcRect t="10984" b="10984"/>
          <a:stretch>
            <a:fillRect/>
          </a:stretch>
        </p:blipFill>
        <p:spPr/>
      </p:pic>
      <p:sp>
        <p:nvSpPr>
          <p:cNvPr id="7" name="Title 4">
            <a:extLst>
              <a:ext uri="{FF2B5EF4-FFF2-40B4-BE49-F238E27FC236}">
                <a16:creationId xmlns:a16="http://schemas.microsoft.com/office/drawing/2014/main" id="{ECB25052-E90C-417D-AB55-F0D765428105}"/>
              </a:ext>
            </a:extLst>
          </p:cNvPr>
          <p:cNvSpPr txBox="1">
            <a:spLocks/>
          </p:cNvSpPr>
          <p:nvPr/>
        </p:nvSpPr>
        <p:spPr>
          <a:xfrm>
            <a:off x="491778" y="622407"/>
            <a:ext cx="8195022" cy="659983"/>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sv-SE" dirty="0"/>
          </a:p>
        </p:txBody>
      </p:sp>
    </p:spTree>
    <p:extLst>
      <p:ext uri="{BB962C8B-B14F-4D97-AF65-F5344CB8AC3E}">
        <p14:creationId xmlns:p14="http://schemas.microsoft.com/office/powerpoint/2010/main" val="25495938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93BA4F-59A0-47C2-9410-CF1B1867FFF8}"/>
              </a:ext>
            </a:extLst>
          </p:cNvPr>
          <p:cNvSpPr>
            <a:spLocks noGrp="1"/>
          </p:cNvSpPr>
          <p:nvPr>
            <p:ph type="dt" sz="half" idx="10"/>
          </p:nvPr>
        </p:nvSpPr>
        <p:spPr>
          <a:xfrm>
            <a:off x="468890" y="4935625"/>
            <a:ext cx="2133600" cy="207875"/>
          </a:xfrm>
        </p:spPr>
        <p:txBody>
          <a:bodyPr/>
          <a:lstStyle/>
          <a:p>
            <a:fld id="{EA62EDE9-BA80-7E48-A3D1-784549844A76}" type="datetime1">
              <a:rPr lang="sv-SE" smtClean="0"/>
              <a:t>2019-08-20</a:t>
            </a:fld>
            <a:endParaRPr lang="sv-SE" dirty="0"/>
          </a:p>
        </p:txBody>
      </p:sp>
      <p:sp>
        <p:nvSpPr>
          <p:cNvPr id="3" name="Footer Placeholder 2">
            <a:extLst>
              <a:ext uri="{FF2B5EF4-FFF2-40B4-BE49-F238E27FC236}">
                <a16:creationId xmlns:a16="http://schemas.microsoft.com/office/drawing/2014/main" id="{4BCC9F8F-D2D8-4C46-B3C2-427283BC8202}"/>
              </a:ext>
            </a:extLst>
          </p:cNvPr>
          <p:cNvSpPr>
            <a:spLocks noGrp="1"/>
          </p:cNvSpPr>
          <p:nvPr>
            <p:ph type="ftr" sz="quarter" idx="11"/>
          </p:nvPr>
        </p:nvSpPr>
        <p:spPr>
          <a:xfrm>
            <a:off x="3124200" y="4935625"/>
            <a:ext cx="2895600" cy="207875"/>
          </a:xfrm>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E8928633-9546-45D0-8690-861A5D8702B7}"/>
              </a:ext>
            </a:extLst>
          </p:cNvPr>
          <p:cNvSpPr>
            <a:spLocks noGrp="1"/>
          </p:cNvSpPr>
          <p:nvPr>
            <p:ph type="sldNum" sz="quarter" idx="12"/>
          </p:nvPr>
        </p:nvSpPr>
        <p:spPr>
          <a:xfrm>
            <a:off x="6553200" y="4935625"/>
            <a:ext cx="2133600" cy="207875"/>
          </a:xfrm>
        </p:spPr>
        <p:txBody>
          <a:bodyPr/>
          <a:lstStyle/>
          <a:p>
            <a:fld id="{344E8EA3-C3DD-5544-8A1C-EA00A1673D37}" type="slidenum">
              <a:rPr lang="sv-SE" smtClean="0"/>
              <a:pPr/>
              <a:t>20</a:t>
            </a:fld>
            <a:endParaRPr lang="sv-SE" dirty="0"/>
          </a:p>
        </p:txBody>
      </p:sp>
      <p:sp>
        <p:nvSpPr>
          <p:cNvPr id="5" name="Title 4">
            <a:extLst>
              <a:ext uri="{FF2B5EF4-FFF2-40B4-BE49-F238E27FC236}">
                <a16:creationId xmlns:a16="http://schemas.microsoft.com/office/drawing/2014/main" id="{923F1715-D9E6-48C0-9630-5FC8647B945E}"/>
              </a:ext>
            </a:extLst>
          </p:cNvPr>
          <p:cNvSpPr>
            <a:spLocks noGrp="1"/>
          </p:cNvSpPr>
          <p:nvPr>
            <p:ph type="title"/>
          </p:nvPr>
        </p:nvSpPr>
        <p:spPr>
          <a:xfrm>
            <a:off x="468890" y="614003"/>
            <a:ext cx="8217910" cy="668387"/>
          </a:xfrm>
        </p:spPr>
        <p:txBody>
          <a:bodyPr>
            <a:noAutofit/>
          </a:bodyPr>
          <a:lstStyle/>
          <a:p>
            <a:r>
              <a:rPr lang="sv-SE" dirty="0"/>
              <a:t>Hur inför ni Cirkulär ekonomi?</a:t>
            </a:r>
            <a:br>
              <a:rPr lang="sv-SE" dirty="0"/>
            </a:br>
            <a:endParaRPr lang="sv-SE" dirty="0"/>
          </a:p>
        </p:txBody>
      </p:sp>
      <p:pic>
        <p:nvPicPr>
          <p:cNvPr id="23" name="Content Placeholder 22" descr="Lightbulb">
            <a:extLst>
              <a:ext uri="{FF2B5EF4-FFF2-40B4-BE49-F238E27FC236}">
                <a16:creationId xmlns:a16="http://schemas.microsoft.com/office/drawing/2014/main" id="{E19ECF43-9879-4AF5-B681-DC4AB1FC47B8}"/>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7346" y="1282390"/>
            <a:ext cx="3616208" cy="3616208"/>
          </a:xfrm>
          <a:prstGeom prst="rect">
            <a:avLst/>
          </a:prstGeom>
        </p:spPr>
      </p:pic>
    </p:spTree>
    <p:extLst>
      <p:ext uri="{BB962C8B-B14F-4D97-AF65-F5344CB8AC3E}">
        <p14:creationId xmlns:p14="http://schemas.microsoft.com/office/powerpoint/2010/main" val="1799728436"/>
      </p:ext>
    </p:extLst>
  </p:cSld>
  <p:clrMapOvr>
    <a:masterClrMapping/>
  </p:clrMapOvr>
  <mc:AlternateContent xmlns:mc="http://schemas.openxmlformats.org/markup-compatibility/2006" xmlns:p14="http://schemas.microsoft.com/office/powerpoint/2010/main">
    <mc:Choice Requires="p14">
      <p:transition spd="slow" p14:dur="2000" advTm="9667"/>
    </mc:Choice>
    <mc:Fallback xmlns="">
      <p:transition spd="slow" advTm="966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889C6D-AD1B-4CE7-96D1-260258740D4C}"/>
              </a:ext>
            </a:extLst>
          </p:cNvPr>
          <p:cNvSpPr>
            <a:spLocks noGrp="1"/>
          </p:cNvSpPr>
          <p:nvPr>
            <p:ph type="dt" sz="half" idx="10"/>
          </p:nvPr>
        </p:nvSpPr>
        <p:spPr>
          <a:xfrm>
            <a:off x="468890" y="4935625"/>
            <a:ext cx="2133600" cy="207875"/>
          </a:xfrm>
        </p:spPr>
        <p:txBody>
          <a:bodyPr/>
          <a:lstStyle/>
          <a:p>
            <a:fld id="{EA62EDE9-BA80-7E48-A3D1-784549844A76}" type="datetime1">
              <a:rPr lang="sv-SE" smtClean="0"/>
              <a:t>2019-08-20</a:t>
            </a:fld>
            <a:endParaRPr lang="sv-SE" dirty="0"/>
          </a:p>
        </p:txBody>
      </p:sp>
      <p:sp>
        <p:nvSpPr>
          <p:cNvPr id="3" name="Footer Placeholder 2">
            <a:extLst>
              <a:ext uri="{FF2B5EF4-FFF2-40B4-BE49-F238E27FC236}">
                <a16:creationId xmlns:a16="http://schemas.microsoft.com/office/drawing/2014/main" id="{5E0E56C4-8B89-4B91-BD79-6046F39552A4}"/>
              </a:ext>
            </a:extLst>
          </p:cNvPr>
          <p:cNvSpPr>
            <a:spLocks noGrp="1"/>
          </p:cNvSpPr>
          <p:nvPr>
            <p:ph type="ftr" sz="quarter" idx="11"/>
          </p:nvPr>
        </p:nvSpPr>
        <p:spPr>
          <a:xfrm>
            <a:off x="3124200" y="4935625"/>
            <a:ext cx="2895600" cy="207875"/>
          </a:xfrm>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A7C55C61-1BCD-4EAB-9DA1-62C0D7BF7C70}"/>
              </a:ext>
            </a:extLst>
          </p:cNvPr>
          <p:cNvSpPr>
            <a:spLocks noGrp="1"/>
          </p:cNvSpPr>
          <p:nvPr>
            <p:ph type="sldNum" sz="quarter" idx="12"/>
          </p:nvPr>
        </p:nvSpPr>
        <p:spPr>
          <a:xfrm>
            <a:off x="6553200" y="4935625"/>
            <a:ext cx="2133600" cy="207875"/>
          </a:xfrm>
        </p:spPr>
        <p:txBody>
          <a:bodyPr/>
          <a:lstStyle/>
          <a:p>
            <a:fld id="{344E8EA3-C3DD-5544-8A1C-EA00A1673D37}" type="slidenum">
              <a:rPr lang="sv-SE" smtClean="0"/>
              <a:pPr/>
              <a:t>21</a:t>
            </a:fld>
            <a:endParaRPr lang="sv-SE" dirty="0"/>
          </a:p>
        </p:txBody>
      </p:sp>
      <p:sp>
        <p:nvSpPr>
          <p:cNvPr id="5" name="Title 4">
            <a:extLst>
              <a:ext uri="{FF2B5EF4-FFF2-40B4-BE49-F238E27FC236}">
                <a16:creationId xmlns:a16="http://schemas.microsoft.com/office/drawing/2014/main" id="{F11B72E6-B0CD-45C7-9BFD-D9C193F18BA0}"/>
              </a:ext>
            </a:extLst>
          </p:cNvPr>
          <p:cNvSpPr>
            <a:spLocks noGrp="1"/>
          </p:cNvSpPr>
          <p:nvPr>
            <p:ph type="title"/>
          </p:nvPr>
        </p:nvSpPr>
        <p:spPr>
          <a:xfrm>
            <a:off x="468890" y="614003"/>
            <a:ext cx="8217910" cy="668387"/>
          </a:xfrm>
        </p:spPr>
        <p:txBody>
          <a:bodyPr/>
          <a:lstStyle/>
          <a:p>
            <a:r>
              <a:rPr lang="sv-SE" dirty="0"/>
              <a:t>1. målbild</a:t>
            </a:r>
          </a:p>
        </p:txBody>
      </p:sp>
      <p:pic>
        <p:nvPicPr>
          <p:cNvPr id="9" name="Content Placeholder 7">
            <a:extLst>
              <a:ext uri="{FF2B5EF4-FFF2-40B4-BE49-F238E27FC236}">
                <a16:creationId xmlns:a16="http://schemas.microsoft.com/office/drawing/2014/main" id="{C7E365C9-2CCB-4BE6-A5EE-C845E2A93677}"/>
              </a:ext>
            </a:extLst>
          </p:cNvPr>
          <p:cNvPicPr>
            <a:picLocks noGrp="1" noChangeAspect="1"/>
          </p:cNvPicPr>
          <p:nvPr>
            <p:ph idx="1"/>
          </p:nvPr>
        </p:nvPicPr>
        <p:blipFill>
          <a:blip r:embed="rId3"/>
          <a:stretch>
            <a:fillRect/>
          </a:stretch>
        </p:blipFill>
        <p:spPr>
          <a:xfrm>
            <a:off x="1010444" y="1317625"/>
            <a:ext cx="7134225" cy="3409950"/>
          </a:xfrm>
        </p:spPr>
      </p:pic>
    </p:spTree>
    <p:extLst>
      <p:ext uri="{BB962C8B-B14F-4D97-AF65-F5344CB8AC3E}">
        <p14:creationId xmlns:p14="http://schemas.microsoft.com/office/powerpoint/2010/main" val="1189135693"/>
      </p:ext>
    </p:extLst>
  </p:cSld>
  <p:clrMapOvr>
    <a:masterClrMapping/>
  </p:clrMapOvr>
  <mc:AlternateContent xmlns:mc="http://schemas.openxmlformats.org/markup-compatibility/2006" xmlns:p14="http://schemas.microsoft.com/office/powerpoint/2010/main">
    <mc:Choice Requires="p14">
      <p:transition spd="slow" p14:dur="2000" advTm="34590"/>
    </mc:Choice>
    <mc:Fallback xmlns="">
      <p:transition spd="slow" advTm="3459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7EAF16-5154-4BD2-B414-A4B569F0F33C}"/>
              </a:ext>
            </a:extLst>
          </p:cNvPr>
          <p:cNvSpPr>
            <a:spLocks noGrp="1"/>
          </p:cNvSpPr>
          <p:nvPr>
            <p:ph type="dt" sz="half" idx="10"/>
          </p:nvPr>
        </p:nvSpPr>
        <p:spPr/>
        <p:txBody>
          <a:bodyPr/>
          <a:lstStyle/>
          <a:p>
            <a:fld id="{EA62EDE9-BA80-7E48-A3D1-784549844A76}" type="datetime1">
              <a:rPr lang="sv-SE" smtClean="0"/>
              <a:t>2019-08-20</a:t>
            </a:fld>
            <a:endParaRPr lang="sv-SE" dirty="0"/>
          </a:p>
        </p:txBody>
      </p:sp>
      <p:sp>
        <p:nvSpPr>
          <p:cNvPr id="3" name="Footer Placeholder 2">
            <a:extLst>
              <a:ext uri="{FF2B5EF4-FFF2-40B4-BE49-F238E27FC236}">
                <a16:creationId xmlns:a16="http://schemas.microsoft.com/office/drawing/2014/main" id="{2C3169D1-025F-4BE4-A90D-978E55FBC479}"/>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9ADE1C9B-BBC5-4A58-81BA-BD47EEB98A89}"/>
              </a:ext>
            </a:extLst>
          </p:cNvPr>
          <p:cNvSpPr>
            <a:spLocks noGrp="1"/>
          </p:cNvSpPr>
          <p:nvPr>
            <p:ph type="sldNum" sz="quarter" idx="12"/>
          </p:nvPr>
        </p:nvSpPr>
        <p:spPr/>
        <p:txBody>
          <a:bodyPr/>
          <a:lstStyle/>
          <a:p>
            <a:fld id="{344E8EA3-C3DD-5544-8A1C-EA00A1673D37}" type="slidenum">
              <a:rPr lang="sv-SE" smtClean="0"/>
              <a:pPr/>
              <a:t>22</a:t>
            </a:fld>
            <a:endParaRPr lang="sv-SE" dirty="0"/>
          </a:p>
        </p:txBody>
      </p:sp>
      <p:sp>
        <p:nvSpPr>
          <p:cNvPr id="5" name="Title 4">
            <a:extLst>
              <a:ext uri="{FF2B5EF4-FFF2-40B4-BE49-F238E27FC236}">
                <a16:creationId xmlns:a16="http://schemas.microsoft.com/office/drawing/2014/main" id="{7D28FB1D-1CF3-423E-B2B1-C04F66B222D5}"/>
              </a:ext>
            </a:extLst>
          </p:cNvPr>
          <p:cNvSpPr>
            <a:spLocks noGrp="1"/>
          </p:cNvSpPr>
          <p:nvPr>
            <p:ph type="title"/>
          </p:nvPr>
        </p:nvSpPr>
        <p:spPr/>
        <p:txBody>
          <a:bodyPr/>
          <a:lstStyle/>
          <a:p>
            <a:r>
              <a:rPr lang="sv-SE" dirty="0"/>
              <a:t>2. Samarbeta</a:t>
            </a:r>
          </a:p>
        </p:txBody>
      </p:sp>
      <p:pic>
        <p:nvPicPr>
          <p:cNvPr id="12" name="Content Placeholder 11" descr="A close up of a mans face&#10;&#10;Description generated with high confidence">
            <a:extLst>
              <a:ext uri="{FF2B5EF4-FFF2-40B4-BE49-F238E27FC236}">
                <a16:creationId xmlns:a16="http://schemas.microsoft.com/office/drawing/2014/main" id="{381D4134-0268-4386-BC09-AE9B74B6BD02}"/>
              </a:ext>
            </a:extLst>
          </p:cNvPr>
          <p:cNvPicPr>
            <a:picLocks noGrp="1" noChangeAspect="1"/>
          </p:cNvPicPr>
          <p:nvPr>
            <p:ph idx="1"/>
          </p:nvPr>
        </p:nvPicPr>
        <p:blipFill>
          <a:blip r:embed="rId3"/>
          <a:stretch>
            <a:fillRect/>
          </a:stretch>
        </p:blipFill>
        <p:spPr>
          <a:xfrm>
            <a:off x="2718689" y="1282700"/>
            <a:ext cx="3717735" cy="3479800"/>
          </a:xfrm>
        </p:spPr>
      </p:pic>
    </p:spTree>
    <p:extLst>
      <p:ext uri="{BB962C8B-B14F-4D97-AF65-F5344CB8AC3E}">
        <p14:creationId xmlns:p14="http://schemas.microsoft.com/office/powerpoint/2010/main" val="3154138650"/>
      </p:ext>
    </p:extLst>
  </p:cSld>
  <p:clrMapOvr>
    <a:masterClrMapping/>
  </p:clrMapOvr>
  <mc:AlternateContent xmlns:mc="http://schemas.openxmlformats.org/markup-compatibility/2006" xmlns:p14="http://schemas.microsoft.com/office/powerpoint/2010/main">
    <mc:Choice Requires="p14">
      <p:transition spd="slow" p14:dur="2000" advTm="1223"/>
    </mc:Choice>
    <mc:Fallback xmlns="">
      <p:transition spd="slow" advTm="122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239534-C14A-4E6E-AC83-12F563F2FC1E}"/>
              </a:ext>
            </a:extLst>
          </p:cNvPr>
          <p:cNvSpPr>
            <a:spLocks noGrp="1"/>
          </p:cNvSpPr>
          <p:nvPr>
            <p:ph type="dt" sz="half" idx="10"/>
          </p:nvPr>
        </p:nvSpPr>
        <p:spPr/>
        <p:txBody>
          <a:bodyPr/>
          <a:lstStyle/>
          <a:p>
            <a:fld id="{EA62EDE9-BA80-7E48-A3D1-784549844A76}" type="datetime1">
              <a:rPr lang="sv-SE" smtClean="0"/>
              <a:t>2019-08-20</a:t>
            </a:fld>
            <a:endParaRPr lang="sv-SE" dirty="0"/>
          </a:p>
        </p:txBody>
      </p:sp>
      <p:sp>
        <p:nvSpPr>
          <p:cNvPr id="3" name="Footer Placeholder 2">
            <a:extLst>
              <a:ext uri="{FF2B5EF4-FFF2-40B4-BE49-F238E27FC236}">
                <a16:creationId xmlns:a16="http://schemas.microsoft.com/office/drawing/2014/main" id="{A522E8A0-A534-4EBC-9B68-4AD05B43573D}"/>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8543764A-F012-4192-A5DC-F72862913F94}"/>
              </a:ext>
            </a:extLst>
          </p:cNvPr>
          <p:cNvSpPr>
            <a:spLocks noGrp="1"/>
          </p:cNvSpPr>
          <p:nvPr>
            <p:ph type="sldNum" sz="quarter" idx="12"/>
          </p:nvPr>
        </p:nvSpPr>
        <p:spPr/>
        <p:txBody>
          <a:bodyPr/>
          <a:lstStyle/>
          <a:p>
            <a:fld id="{344E8EA3-C3DD-5544-8A1C-EA00A1673D37}" type="slidenum">
              <a:rPr lang="sv-SE" smtClean="0"/>
              <a:pPr/>
              <a:t>23</a:t>
            </a:fld>
            <a:endParaRPr lang="sv-SE" dirty="0"/>
          </a:p>
        </p:txBody>
      </p:sp>
      <p:sp>
        <p:nvSpPr>
          <p:cNvPr id="5" name="Title 4">
            <a:extLst>
              <a:ext uri="{FF2B5EF4-FFF2-40B4-BE49-F238E27FC236}">
                <a16:creationId xmlns:a16="http://schemas.microsoft.com/office/drawing/2014/main" id="{1F07053D-5C5E-416F-9F9D-1FB559851AA1}"/>
              </a:ext>
            </a:extLst>
          </p:cNvPr>
          <p:cNvSpPr>
            <a:spLocks noGrp="1"/>
          </p:cNvSpPr>
          <p:nvPr>
            <p:ph type="title"/>
          </p:nvPr>
        </p:nvSpPr>
        <p:spPr/>
        <p:txBody>
          <a:bodyPr/>
          <a:lstStyle/>
          <a:p>
            <a:r>
              <a:rPr lang="sv-SE" dirty="0"/>
              <a:t>3. Agera</a:t>
            </a:r>
          </a:p>
        </p:txBody>
      </p:sp>
      <p:sp>
        <p:nvSpPr>
          <p:cNvPr id="7" name="Content Placeholder 6">
            <a:extLst>
              <a:ext uri="{FF2B5EF4-FFF2-40B4-BE49-F238E27FC236}">
                <a16:creationId xmlns:a16="http://schemas.microsoft.com/office/drawing/2014/main" id="{59EE1D0F-5881-4156-8D1A-C37D828D32BD}"/>
              </a:ext>
            </a:extLst>
          </p:cNvPr>
          <p:cNvSpPr>
            <a:spLocks noGrp="1"/>
          </p:cNvSpPr>
          <p:nvPr>
            <p:ph idx="1"/>
          </p:nvPr>
        </p:nvSpPr>
        <p:spPr/>
        <p:txBody>
          <a:bodyPr/>
          <a:lstStyle/>
          <a:p>
            <a:pPr algn="ctr"/>
            <a:r>
              <a:rPr lang="sv-SE" sz="25000" dirty="0">
                <a:solidFill>
                  <a:srgbClr val="006C5C"/>
                </a:solidFill>
              </a:rPr>
              <a:t>!</a:t>
            </a:r>
          </a:p>
        </p:txBody>
      </p:sp>
    </p:spTree>
    <p:extLst>
      <p:ext uri="{BB962C8B-B14F-4D97-AF65-F5344CB8AC3E}">
        <p14:creationId xmlns:p14="http://schemas.microsoft.com/office/powerpoint/2010/main" val="2012572346"/>
      </p:ext>
    </p:extLst>
  </p:cSld>
  <p:clrMapOvr>
    <a:masterClrMapping/>
  </p:clrMapOvr>
  <mc:AlternateContent xmlns:mc="http://schemas.openxmlformats.org/markup-compatibility/2006" xmlns:p14="http://schemas.microsoft.com/office/powerpoint/2010/main">
    <mc:Choice Requires="p14">
      <p:transition spd="slow" p14:dur="2000" advTm="60990"/>
    </mc:Choice>
    <mc:Fallback xmlns="">
      <p:transition spd="slow" advTm="6099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914947"/>
      </p:ext>
    </p:extLst>
  </p:cSld>
  <p:clrMapOvr>
    <a:masterClrMapping/>
  </p:clrMapOvr>
  <mc:AlternateContent xmlns:mc="http://schemas.openxmlformats.org/markup-compatibility/2006" xmlns:p14="http://schemas.microsoft.com/office/powerpoint/2010/main">
    <mc:Choice Requires="p14">
      <p:transition spd="slow" p14:dur="2000" advTm="30292"/>
    </mc:Choice>
    <mc:Fallback xmlns="">
      <p:transition spd="slow" advTm="3029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Placeholder 9" descr="A screenshot of a cell phone&#10;&#10;Description automatically generated">
            <a:extLst>
              <a:ext uri="{FF2B5EF4-FFF2-40B4-BE49-F238E27FC236}">
                <a16:creationId xmlns:a16="http://schemas.microsoft.com/office/drawing/2014/main" id="{060970E8-EA7E-43E1-AB1E-2FDFCC36E41C}"/>
              </a:ext>
            </a:extLst>
          </p:cNvPr>
          <p:cNvPicPr>
            <a:picLocks noGrp="1" noChangeAspect="1"/>
          </p:cNvPicPr>
          <p:nvPr>
            <p:ph type="pic" idx="1"/>
          </p:nvPr>
        </p:nvPicPr>
        <p:blipFill rotWithShape="1">
          <a:blip r:embed="rId3"/>
          <a:srcRect t="1668" b="1668"/>
          <a:stretch/>
        </p:blipFill>
        <p:spPr>
          <a:xfrm>
            <a:off x="482600" y="819118"/>
            <a:ext cx="8178799" cy="3893680"/>
          </a:xfrm>
          <a:prstGeom prst="rect">
            <a:avLst/>
          </a:prstGeom>
        </p:spPr>
      </p:pic>
    </p:spTree>
    <p:extLst>
      <p:ext uri="{BB962C8B-B14F-4D97-AF65-F5344CB8AC3E}">
        <p14:creationId xmlns:p14="http://schemas.microsoft.com/office/powerpoint/2010/main" val="102859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E781EE-E6AB-4392-81EA-5A171F6A9435}"/>
              </a:ext>
            </a:extLst>
          </p:cNvPr>
          <p:cNvSpPr>
            <a:spLocks noGrp="1"/>
          </p:cNvSpPr>
          <p:nvPr>
            <p:ph type="dt" sz="half" idx="10"/>
          </p:nvPr>
        </p:nvSpPr>
        <p:spPr/>
        <p:txBody>
          <a:bodyPr/>
          <a:lstStyle/>
          <a:p>
            <a:fld id="{87546AEB-71F4-CD49-AD98-46653C446DDE}" type="datetime1">
              <a:rPr lang="sv-SE" smtClean="0"/>
              <a:t>2019-08-20</a:t>
            </a:fld>
            <a:endParaRPr lang="sv-SE" dirty="0"/>
          </a:p>
        </p:txBody>
      </p:sp>
      <p:sp>
        <p:nvSpPr>
          <p:cNvPr id="3" name="Footer Placeholder 2">
            <a:extLst>
              <a:ext uri="{FF2B5EF4-FFF2-40B4-BE49-F238E27FC236}">
                <a16:creationId xmlns:a16="http://schemas.microsoft.com/office/drawing/2014/main" id="{E5F87A76-6041-40F9-B38F-31E3D0B0C15C}"/>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0D549EB4-DCFA-4573-AE09-5E8ADEFEDCB1}"/>
              </a:ext>
            </a:extLst>
          </p:cNvPr>
          <p:cNvSpPr>
            <a:spLocks noGrp="1"/>
          </p:cNvSpPr>
          <p:nvPr>
            <p:ph type="sldNum" sz="quarter" idx="12"/>
          </p:nvPr>
        </p:nvSpPr>
        <p:spPr/>
        <p:txBody>
          <a:bodyPr/>
          <a:lstStyle/>
          <a:p>
            <a:fld id="{344E8EA3-C3DD-5544-8A1C-EA00A1673D37}" type="slidenum">
              <a:rPr lang="sv-SE" smtClean="0"/>
              <a:pPr/>
              <a:t>4</a:t>
            </a:fld>
            <a:endParaRPr lang="sv-SE" dirty="0"/>
          </a:p>
        </p:txBody>
      </p:sp>
      <p:sp>
        <p:nvSpPr>
          <p:cNvPr id="5" name="Title 4">
            <a:extLst>
              <a:ext uri="{FF2B5EF4-FFF2-40B4-BE49-F238E27FC236}">
                <a16:creationId xmlns:a16="http://schemas.microsoft.com/office/drawing/2014/main" id="{80D83666-48C1-489B-98D4-0E98FD4F80B0}"/>
              </a:ext>
            </a:extLst>
          </p:cNvPr>
          <p:cNvSpPr>
            <a:spLocks noGrp="1"/>
          </p:cNvSpPr>
          <p:nvPr>
            <p:ph type="title"/>
          </p:nvPr>
        </p:nvSpPr>
        <p:spPr/>
        <p:txBody>
          <a:bodyPr>
            <a:noAutofit/>
          </a:bodyPr>
          <a:lstStyle/>
          <a:p>
            <a:r>
              <a:rPr lang="sv-SE" dirty="0"/>
              <a:t>Dåvarande tjänst</a:t>
            </a:r>
            <a:br>
              <a:rPr lang="sv-SE" dirty="0"/>
            </a:br>
            <a:endParaRPr lang="sv-SE" dirty="0"/>
          </a:p>
        </p:txBody>
      </p:sp>
      <p:sp>
        <p:nvSpPr>
          <p:cNvPr id="6" name="Content Placeholder 5">
            <a:extLst>
              <a:ext uri="{FF2B5EF4-FFF2-40B4-BE49-F238E27FC236}">
                <a16:creationId xmlns:a16="http://schemas.microsoft.com/office/drawing/2014/main" id="{32C0254B-3F17-42B9-97F1-C55613D55BD8}"/>
              </a:ext>
            </a:extLst>
          </p:cNvPr>
          <p:cNvSpPr>
            <a:spLocks noGrp="1"/>
          </p:cNvSpPr>
          <p:nvPr>
            <p:ph idx="1"/>
          </p:nvPr>
        </p:nvSpPr>
        <p:spPr/>
        <p:txBody>
          <a:bodyPr/>
          <a:lstStyle/>
          <a:p>
            <a:pPr marL="514350" indent="-514350">
              <a:buFont typeface="+mj-lt"/>
              <a:buAutoNum type="arabicPeriod"/>
            </a:pPr>
            <a:r>
              <a:rPr lang="sv-SE" sz="3200" dirty="0"/>
              <a:t>IT-avdelningen hämtar upp gammal hårdvara</a:t>
            </a:r>
          </a:p>
          <a:p>
            <a:pPr marL="514350" indent="-514350">
              <a:buFont typeface="+mj-lt"/>
              <a:buAutoNum type="arabicPeriod"/>
            </a:pPr>
            <a:r>
              <a:rPr lang="sv-SE" sz="3200" dirty="0"/>
              <a:t>Raderar hårdvara från samtliga system</a:t>
            </a:r>
          </a:p>
          <a:p>
            <a:pPr marL="514350" indent="-514350">
              <a:buFont typeface="+mj-lt"/>
              <a:buAutoNum type="arabicPeriod"/>
            </a:pPr>
            <a:r>
              <a:rPr lang="sv-SE" sz="3200" dirty="0"/>
              <a:t>Skickar hårdvara till återvinning</a:t>
            </a:r>
          </a:p>
          <a:p>
            <a:pPr marL="514350" indent="-514350">
              <a:buFont typeface="+mj-lt"/>
              <a:buAutoNum type="arabicPeriod"/>
            </a:pPr>
            <a:r>
              <a:rPr lang="sv-SE" sz="3200" dirty="0"/>
              <a:t>Intyg ges om att ovanstående steg är genomförda</a:t>
            </a:r>
          </a:p>
          <a:p>
            <a:pPr marL="971550" lvl="1" indent="-514350">
              <a:buFont typeface="+mj-lt"/>
              <a:buAutoNum type="arabicPeriod"/>
            </a:pPr>
            <a:endParaRPr lang="sv-SE" sz="2800" dirty="0"/>
          </a:p>
          <a:p>
            <a:pPr marL="971550" lvl="1" indent="-514350">
              <a:buFont typeface="+mj-lt"/>
              <a:buAutoNum type="arabicPeriod"/>
            </a:pPr>
            <a:endParaRPr lang="sv-SE" sz="3200" dirty="0"/>
          </a:p>
        </p:txBody>
      </p:sp>
    </p:spTree>
    <p:extLst>
      <p:ext uri="{BB962C8B-B14F-4D97-AF65-F5344CB8AC3E}">
        <p14:creationId xmlns:p14="http://schemas.microsoft.com/office/powerpoint/2010/main" val="2931307168"/>
      </p:ext>
    </p:extLst>
  </p:cSld>
  <p:clrMapOvr>
    <a:masterClrMapping/>
  </p:clrMapOvr>
  <mc:AlternateContent xmlns:mc="http://schemas.openxmlformats.org/markup-compatibility/2006" xmlns:p14="http://schemas.microsoft.com/office/powerpoint/2010/main">
    <mc:Choice Requires="p14">
      <p:transition spd="slow" p14:dur="2000" advTm="78315"/>
    </mc:Choice>
    <mc:Fallback xmlns="">
      <p:transition spd="slow" advTm="7831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1EC94-973C-4A64-97E2-4A18D99B74F2}"/>
              </a:ext>
            </a:extLst>
          </p:cNvPr>
          <p:cNvSpPr>
            <a:spLocks noGrp="1"/>
          </p:cNvSpPr>
          <p:nvPr>
            <p:ph type="dt" sz="half" idx="10"/>
          </p:nvPr>
        </p:nvSpPr>
        <p:spPr/>
        <p:txBody>
          <a:bodyPr/>
          <a:lstStyle/>
          <a:p>
            <a:fld id="{EA62EDE9-BA80-7E48-A3D1-784549844A76}" type="datetime1">
              <a:rPr lang="sv-SE" smtClean="0"/>
              <a:t>2019-08-20</a:t>
            </a:fld>
            <a:endParaRPr lang="sv-SE" dirty="0"/>
          </a:p>
        </p:txBody>
      </p:sp>
      <p:sp>
        <p:nvSpPr>
          <p:cNvPr id="3" name="Footer Placeholder 2">
            <a:extLst>
              <a:ext uri="{FF2B5EF4-FFF2-40B4-BE49-F238E27FC236}">
                <a16:creationId xmlns:a16="http://schemas.microsoft.com/office/drawing/2014/main" id="{E613D972-32DC-45BA-87AB-6203B3C940F7}"/>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26836074-4A1C-4E33-A1B5-2E46CBD78847}"/>
              </a:ext>
            </a:extLst>
          </p:cNvPr>
          <p:cNvSpPr>
            <a:spLocks noGrp="1"/>
          </p:cNvSpPr>
          <p:nvPr>
            <p:ph type="sldNum" sz="quarter" idx="12"/>
          </p:nvPr>
        </p:nvSpPr>
        <p:spPr/>
        <p:txBody>
          <a:bodyPr/>
          <a:lstStyle/>
          <a:p>
            <a:fld id="{344E8EA3-C3DD-5544-8A1C-EA00A1673D37}" type="slidenum">
              <a:rPr lang="sv-SE" smtClean="0"/>
              <a:pPr/>
              <a:t>5</a:t>
            </a:fld>
            <a:endParaRPr lang="sv-SE" dirty="0"/>
          </a:p>
        </p:txBody>
      </p:sp>
      <p:sp>
        <p:nvSpPr>
          <p:cNvPr id="5" name="Title 4">
            <a:extLst>
              <a:ext uri="{FF2B5EF4-FFF2-40B4-BE49-F238E27FC236}">
                <a16:creationId xmlns:a16="http://schemas.microsoft.com/office/drawing/2014/main" id="{D9F283B1-B35E-4316-A051-20E718A3B910}"/>
              </a:ext>
            </a:extLst>
          </p:cNvPr>
          <p:cNvSpPr>
            <a:spLocks noGrp="1"/>
          </p:cNvSpPr>
          <p:nvPr>
            <p:ph type="title"/>
          </p:nvPr>
        </p:nvSpPr>
        <p:spPr/>
        <p:txBody>
          <a:bodyPr>
            <a:normAutofit fontScale="90000"/>
          </a:bodyPr>
          <a:lstStyle/>
          <a:p>
            <a:r>
              <a:rPr lang="sv-SE" dirty="0"/>
              <a:t>Kostnader Dåvarande tjänst</a:t>
            </a:r>
            <a:br>
              <a:rPr lang="sv-SE" dirty="0"/>
            </a:br>
            <a:endParaRPr lang="sv-SE" dirty="0"/>
          </a:p>
        </p:txBody>
      </p:sp>
      <p:sp>
        <p:nvSpPr>
          <p:cNvPr id="6" name="Content Placeholder 5">
            <a:extLst>
              <a:ext uri="{FF2B5EF4-FFF2-40B4-BE49-F238E27FC236}">
                <a16:creationId xmlns:a16="http://schemas.microsoft.com/office/drawing/2014/main" id="{BCB4AC76-703E-4611-88DA-DF76A7533BA9}"/>
              </a:ext>
            </a:extLst>
          </p:cNvPr>
          <p:cNvSpPr>
            <a:spLocks noGrp="1"/>
          </p:cNvSpPr>
          <p:nvPr>
            <p:ph idx="1"/>
          </p:nvPr>
        </p:nvSpPr>
        <p:spPr>
          <a:xfrm>
            <a:off x="468890" y="1282390"/>
            <a:ext cx="7178083" cy="3480241"/>
          </a:xfrm>
        </p:spPr>
        <p:txBody>
          <a:bodyPr/>
          <a:lstStyle/>
          <a:p>
            <a:pPr marL="228600" indent="-457200">
              <a:buFont typeface="Arial" panose="020B0604020202020204" pitchFamily="34" charset="0"/>
              <a:buChar char="•"/>
            </a:pPr>
            <a:r>
              <a:rPr lang="sv-SE" sz="3200" dirty="0"/>
              <a:t>Användare</a:t>
            </a:r>
          </a:p>
          <a:p>
            <a:pPr marL="914400" lvl="1" indent="-457200">
              <a:buFont typeface="Arial" panose="020B0604020202020204" pitchFamily="34" charset="0"/>
              <a:buChar char="•"/>
            </a:pPr>
            <a:r>
              <a:rPr lang="sv-SE" sz="2800" dirty="0"/>
              <a:t>Användning av tjänst per timme</a:t>
            </a:r>
          </a:p>
          <a:p>
            <a:pPr marL="228600" indent="-457200">
              <a:buFont typeface="Arial" panose="020B0604020202020204" pitchFamily="34" charset="0"/>
              <a:buChar char="•"/>
            </a:pPr>
            <a:r>
              <a:rPr lang="sv-SE" sz="3200" dirty="0"/>
              <a:t>IT-avdelningen</a:t>
            </a:r>
          </a:p>
          <a:p>
            <a:pPr marL="914400" lvl="1" indent="-457200">
              <a:buFont typeface="Arial" panose="020B0604020202020204" pitchFamily="34" charset="0"/>
              <a:buChar char="•"/>
            </a:pPr>
            <a:r>
              <a:rPr lang="sv-SE" sz="2800" dirty="0"/>
              <a:t>Personalkostnad för att utrangera hårdvaran i samtliga system</a:t>
            </a:r>
          </a:p>
          <a:p>
            <a:pPr marL="228600" indent="-457200">
              <a:buFont typeface="Arial" panose="020B0604020202020204" pitchFamily="34" charset="0"/>
              <a:buChar char="•"/>
            </a:pPr>
            <a:r>
              <a:rPr lang="sv-SE" sz="3200" dirty="0"/>
              <a:t>Chalmers</a:t>
            </a:r>
          </a:p>
          <a:p>
            <a:pPr marL="914400" lvl="1" indent="-457200">
              <a:buFont typeface="Arial" panose="020B0604020202020204" pitchFamily="34" charset="0"/>
              <a:buChar char="•"/>
            </a:pPr>
            <a:r>
              <a:rPr lang="sv-SE" sz="2800" dirty="0"/>
              <a:t>Återvinning av utrustning</a:t>
            </a:r>
          </a:p>
          <a:p>
            <a:endParaRPr lang="sv-SE" dirty="0"/>
          </a:p>
        </p:txBody>
      </p:sp>
    </p:spTree>
    <p:extLst>
      <p:ext uri="{BB962C8B-B14F-4D97-AF65-F5344CB8AC3E}">
        <p14:creationId xmlns:p14="http://schemas.microsoft.com/office/powerpoint/2010/main" val="2248194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D44CEE-BCF1-42EE-B178-354CCF93EF79}"/>
              </a:ext>
            </a:extLst>
          </p:cNvPr>
          <p:cNvSpPr>
            <a:spLocks noGrp="1"/>
          </p:cNvSpPr>
          <p:nvPr>
            <p:ph type="dt" sz="half" idx="10"/>
          </p:nvPr>
        </p:nvSpPr>
        <p:spPr/>
        <p:txBody>
          <a:bodyPr/>
          <a:lstStyle/>
          <a:p>
            <a:fld id="{EA62EDE9-BA80-7E48-A3D1-784549844A76}" type="datetime1">
              <a:rPr lang="sv-SE" smtClean="0"/>
              <a:t>2019-08-20</a:t>
            </a:fld>
            <a:endParaRPr lang="sv-SE" dirty="0"/>
          </a:p>
        </p:txBody>
      </p:sp>
      <p:sp>
        <p:nvSpPr>
          <p:cNvPr id="3" name="Footer Placeholder 2">
            <a:extLst>
              <a:ext uri="{FF2B5EF4-FFF2-40B4-BE49-F238E27FC236}">
                <a16:creationId xmlns:a16="http://schemas.microsoft.com/office/drawing/2014/main" id="{DFF5A6B5-17B7-4547-8E1B-0A9EECBF5209}"/>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8628E489-5C6A-4C17-9A56-3E5D140E676B}"/>
              </a:ext>
            </a:extLst>
          </p:cNvPr>
          <p:cNvSpPr>
            <a:spLocks noGrp="1"/>
          </p:cNvSpPr>
          <p:nvPr>
            <p:ph type="sldNum" sz="quarter" idx="12"/>
          </p:nvPr>
        </p:nvSpPr>
        <p:spPr/>
        <p:txBody>
          <a:bodyPr/>
          <a:lstStyle/>
          <a:p>
            <a:fld id="{344E8EA3-C3DD-5544-8A1C-EA00A1673D37}" type="slidenum">
              <a:rPr lang="sv-SE" smtClean="0"/>
              <a:pPr/>
              <a:t>6</a:t>
            </a:fld>
            <a:endParaRPr lang="sv-SE" dirty="0"/>
          </a:p>
        </p:txBody>
      </p:sp>
      <p:sp>
        <p:nvSpPr>
          <p:cNvPr id="5" name="Title 4">
            <a:extLst>
              <a:ext uri="{FF2B5EF4-FFF2-40B4-BE49-F238E27FC236}">
                <a16:creationId xmlns:a16="http://schemas.microsoft.com/office/drawing/2014/main" id="{701AA6D0-C4E2-4B79-8AC1-57E39979CFFF}"/>
              </a:ext>
            </a:extLst>
          </p:cNvPr>
          <p:cNvSpPr>
            <a:spLocks noGrp="1"/>
          </p:cNvSpPr>
          <p:nvPr>
            <p:ph type="title"/>
          </p:nvPr>
        </p:nvSpPr>
        <p:spPr/>
        <p:txBody>
          <a:bodyPr/>
          <a:lstStyle/>
          <a:p>
            <a:r>
              <a:rPr lang="sv-SE" dirty="0"/>
              <a:t>förbättringsområden</a:t>
            </a:r>
          </a:p>
        </p:txBody>
      </p:sp>
      <p:sp>
        <p:nvSpPr>
          <p:cNvPr id="7" name="Content Placeholder 6">
            <a:extLst>
              <a:ext uri="{FF2B5EF4-FFF2-40B4-BE49-F238E27FC236}">
                <a16:creationId xmlns:a16="http://schemas.microsoft.com/office/drawing/2014/main" id="{167FEF59-00A0-4BCE-A78E-16C9E2600DA1}"/>
              </a:ext>
            </a:extLst>
          </p:cNvPr>
          <p:cNvSpPr>
            <a:spLocks noGrp="1"/>
          </p:cNvSpPr>
          <p:nvPr>
            <p:ph idx="1"/>
          </p:nvPr>
        </p:nvSpPr>
        <p:spPr/>
        <p:txBody>
          <a:bodyPr/>
          <a:lstStyle/>
          <a:p>
            <a:pPr marL="457200" indent="-457200">
              <a:buFont typeface="Arial" panose="020B0604020202020204" pitchFamily="34" charset="0"/>
              <a:buChar char="•"/>
            </a:pPr>
            <a:r>
              <a:rPr lang="sv-SE" sz="3200" dirty="0"/>
              <a:t>Svårt att inventera</a:t>
            </a:r>
          </a:p>
          <a:p>
            <a:pPr marL="457200" indent="-457200">
              <a:buFont typeface="Arial" panose="020B0604020202020204" pitchFamily="34" charset="0"/>
              <a:buChar char="•"/>
            </a:pPr>
            <a:r>
              <a:rPr lang="sv-SE" sz="3200" dirty="0"/>
              <a:t>Licensbrott</a:t>
            </a:r>
          </a:p>
          <a:p>
            <a:pPr marL="457200" indent="-457200">
              <a:buFont typeface="Arial" panose="020B0604020202020204" pitchFamily="34" charset="0"/>
              <a:buChar char="•"/>
            </a:pPr>
            <a:r>
              <a:rPr lang="sv-SE" sz="3200" dirty="0"/>
              <a:t>Säkerhetsrisk</a:t>
            </a:r>
          </a:p>
          <a:p>
            <a:pPr marL="457200" indent="-457200">
              <a:buFont typeface="Arial" panose="020B0604020202020204" pitchFamily="34" charset="0"/>
              <a:buChar char="•"/>
            </a:pPr>
            <a:r>
              <a:rPr lang="sv-SE" sz="3200" dirty="0"/>
              <a:t>Hållbart?</a:t>
            </a:r>
            <a:endParaRPr lang="sv-SE" sz="3200" i="1" dirty="0"/>
          </a:p>
        </p:txBody>
      </p:sp>
      <p:pic>
        <p:nvPicPr>
          <p:cNvPr id="8" name="Graphic 7" descr="Head with gears">
            <a:extLst>
              <a:ext uri="{FF2B5EF4-FFF2-40B4-BE49-F238E27FC236}">
                <a16:creationId xmlns:a16="http://schemas.microsoft.com/office/drawing/2014/main" id="{20B3C463-11FB-40E9-BE17-BAC50C22F9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21030" y="2496861"/>
            <a:ext cx="2265770" cy="2265770"/>
          </a:xfrm>
          <a:prstGeom prst="rect">
            <a:avLst/>
          </a:prstGeom>
        </p:spPr>
      </p:pic>
    </p:spTree>
    <p:extLst>
      <p:ext uri="{BB962C8B-B14F-4D97-AF65-F5344CB8AC3E}">
        <p14:creationId xmlns:p14="http://schemas.microsoft.com/office/powerpoint/2010/main" val="2072312353"/>
      </p:ext>
    </p:extLst>
  </p:cSld>
  <p:clrMapOvr>
    <a:masterClrMapping/>
  </p:clrMapOvr>
  <mc:AlternateContent xmlns:mc="http://schemas.openxmlformats.org/markup-compatibility/2006" xmlns:p14="http://schemas.microsoft.com/office/powerpoint/2010/main">
    <mc:Choice Requires="p14">
      <p:transition spd="slow" p14:dur="2000" advTm="83851"/>
    </mc:Choice>
    <mc:Fallback xmlns="">
      <p:transition spd="slow" advTm="8385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Content Placeholder 7" descr="A close up of a sign&#10;&#10;Description automatically generated">
            <a:extLst>
              <a:ext uri="{FF2B5EF4-FFF2-40B4-BE49-F238E27FC236}">
                <a16:creationId xmlns:a16="http://schemas.microsoft.com/office/drawing/2014/main" id="{E438713F-E730-4E31-A6DA-AAF8E7C5C94D}"/>
              </a:ext>
            </a:extLst>
          </p:cNvPr>
          <p:cNvPicPr>
            <a:picLocks noGrp="1" noChangeAspect="1"/>
          </p:cNvPicPr>
          <p:nvPr>
            <p:ph type="pic" idx="1"/>
          </p:nvPr>
        </p:nvPicPr>
        <p:blipFill rotWithShape="1">
          <a:blip r:embed="rId3"/>
          <a:srcRect l="616" r="-2" b="-2"/>
          <a:stretch/>
        </p:blipFill>
        <p:spPr>
          <a:xfrm>
            <a:off x="446186" y="857812"/>
            <a:ext cx="8178799" cy="3929581"/>
          </a:xfrm>
          <a:prstGeom prst="rect">
            <a:avLst/>
          </a:prstGeom>
        </p:spPr>
      </p:pic>
    </p:spTree>
    <p:extLst>
      <p:ext uri="{BB962C8B-B14F-4D97-AF65-F5344CB8AC3E}">
        <p14:creationId xmlns:p14="http://schemas.microsoft.com/office/powerpoint/2010/main" val="2578022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Question mark">
            <a:extLst>
              <a:ext uri="{FF2B5EF4-FFF2-40B4-BE49-F238E27FC236}">
                <a16:creationId xmlns:a16="http://schemas.microsoft.com/office/drawing/2014/main" id="{A34CB705-C00F-47DF-BDCE-DBD44DBAE1FD}"/>
              </a:ext>
            </a:extLst>
          </p:cNvPr>
          <p:cNvPicPr>
            <a:picLocks noGrp="1" noChangeAspect="1"/>
          </p:cNvPicPr>
          <p:nvPr>
            <p:ph type="pic" idx="1"/>
          </p:nvPr>
        </p:nvPicPr>
        <p:blipFill>
          <a:blip r:embed="rId3">
            <a:extLst>
              <a:ext uri="{96DAC541-7B7A-43D3-8B79-37D633B846F1}">
                <asvg:svgBlip xmlns:asvg="http://schemas.microsoft.com/office/drawing/2016/SVG/main" r:embed="rId4"/>
              </a:ext>
            </a:extLst>
          </a:blip>
          <a:srcRect l="21298" r="21298"/>
          <a:stretch>
            <a:fillRect/>
          </a:stretch>
        </p:blipFill>
        <p:spPr>
          <a:xfrm>
            <a:off x="6494463" y="417513"/>
            <a:ext cx="2590800" cy="4513262"/>
          </a:xfrm>
        </p:spPr>
      </p:pic>
      <p:sp>
        <p:nvSpPr>
          <p:cNvPr id="3" name="Date Placeholder 2">
            <a:extLst>
              <a:ext uri="{FF2B5EF4-FFF2-40B4-BE49-F238E27FC236}">
                <a16:creationId xmlns:a16="http://schemas.microsoft.com/office/drawing/2014/main" id="{3C0C39F6-A42F-4613-8409-7A56CD0CE36A}"/>
              </a:ext>
            </a:extLst>
          </p:cNvPr>
          <p:cNvSpPr>
            <a:spLocks noGrp="1"/>
          </p:cNvSpPr>
          <p:nvPr>
            <p:ph type="dt" sz="half" idx="10"/>
          </p:nvPr>
        </p:nvSpPr>
        <p:spPr/>
        <p:txBody>
          <a:bodyPr/>
          <a:lstStyle/>
          <a:p>
            <a:fld id="{09C1F241-9579-0B4F-AC66-F48101FB85F9}" type="datetime1">
              <a:rPr lang="sv-SE" smtClean="0"/>
              <a:t>2019-08-20</a:t>
            </a:fld>
            <a:endParaRPr lang="sv-SE" dirty="0"/>
          </a:p>
        </p:txBody>
      </p:sp>
      <p:sp>
        <p:nvSpPr>
          <p:cNvPr id="4" name="Footer Placeholder 3">
            <a:extLst>
              <a:ext uri="{FF2B5EF4-FFF2-40B4-BE49-F238E27FC236}">
                <a16:creationId xmlns:a16="http://schemas.microsoft.com/office/drawing/2014/main" id="{39F4FE38-9CA8-4BB3-8A19-F4BC01FACE1F}"/>
              </a:ext>
            </a:extLst>
          </p:cNvPr>
          <p:cNvSpPr>
            <a:spLocks noGrp="1"/>
          </p:cNvSpPr>
          <p:nvPr>
            <p:ph type="ftr" sz="quarter" idx="11"/>
          </p:nvPr>
        </p:nvSpPr>
        <p:spPr/>
        <p:txBody>
          <a:bodyPr/>
          <a:lstStyle/>
          <a:p>
            <a:r>
              <a:rPr lang="sv-SE"/>
              <a:t>Chalmers tekniska högskola</a:t>
            </a:r>
            <a:endParaRPr lang="sv-SE" dirty="0"/>
          </a:p>
        </p:txBody>
      </p:sp>
      <p:sp>
        <p:nvSpPr>
          <p:cNvPr id="5" name="Slide Number Placeholder 4">
            <a:extLst>
              <a:ext uri="{FF2B5EF4-FFF2-40B4-BE49-F238E27FC236}">
                <a16:creationId xmlns:a16="http://schemas.microsoft.com/office/drawing/2014/main" id="{22272FE7-306B-436B-ABA7-3B3DAC731651}"/>
              </a:ext>
            </a:extLst>
          </p:cNvPr>
          <p:cNvSpPr>
            <a:spLocks noGrp="1"/>
          </p:cNvSpPr>
          <p:nvPr>
            <p:ph type="sldNum" sz="quarter" idx="12"/>
          </p:nvPr>
        </p:nvSpPr>
        <p:spPr/>
        <p:txBody>
          <a:bodyPr/>
          <a:lstStyle/>
          <a:p>
            <a:fld id="{344E8EA3-C3DD-5544-8A1C-EA00A1673D37}" type="slidenum">
              <a:rPr lang="sv-SE" smtClean="0"/>
              <a:pPr/>
              <a:t>8</a:t>
            </a:fld>
            <a:endParaRPr lang="sv-SE" dirty="0"/>
          </a:p>
        </p:txBody>
      </p:sp>
      <p:sp>
        <p:nvSpPr>
          <p:cNvPr id="6" name="Title 5">
            <a:extLst>
              <a:ext uri="{FF2B5EF4-FFF2-40B4-BE49-F238E27FC236}">
                <a16:creationId xmlns:a16="http://schemas.microsoft.com/office/drawing/2014/main" id="{EF927333-9E7A-4BEE-BA18-16F49CD53DD7}"/>
              </a:ext>
            </a:extLst>
          </p:cNvPr>
          <p:cNvSpPr>
            <a:spLocks noGrp="1"/>
          </p:cNvSpPr>
          <p:nvPr>
            <p:ph type="title"/>
          </p:nvPr>
        </p:nvSpPr>
        <p:spPr/>
        <p:txBody>
          <a:bodyPr/>
          <a:lstStyle/>
          <a:p>
            <a:r>
              <a:rPr lang="sv-SE" dirty="0"/>
              <a:t>Hur…</a:t>
            </a:r>
          </a:p>
        </p:txBody>
      </p:sp>
      <p:sp>
        <p:nvSpPr>
          <p:cNvPr id="7" name="Content Placeholder 6">
            <a:extLst>
              <a:ext uri="{FF2B5EF4-FFF2-40B4-BE49-F238E27FC236}">
                <a16:creationId xmlns:a16="http://schemas.microsoft.com/office/drawing/2014/main" id="{2653F656-5E43-4A50-AEE0-BCAF4CB4F4BC}"/>
              </a:ext>
            </a:extLst>
          </p:cNvPr>
          <p:cNvSpPr>
            <a:spLocks noGrp="1"/>
          </p:cNvSpPr>
          <p:nvPr>
            <p:ph idx="13"/>
          </p:nvPr>
        </p:nvSpPr>
        <p:spPr/>
        <p:txBody>
          <a:bodyPr/>
          <a:lstStyle/>
          <a:p>
            <a:r>
              <a:rPr lang="sv-SE" dirty="0"/>
              <a:t>förlänger vi livslängden på IT-utrustning</a:t>
            </a:r>
          </a:p>
          <a:p>
            <a:r>
              <a:rPr lang="sv-SE" dirty="0"/>
              <a:t>håller vi en hög säkerhetsnivå </a:t>
            </a:r>
          </a:p>
          <a:p>
            <a:r>
              <a:rPr lang="sv-SE" dirty="0"/>
              <a:t>kan vi tänka hållbarhet i samband med inköp</a:t>
            </a:r>
          </a:p>
          <a:p>
            <a:r>
              <a:rPr lang="sv-SE" dirty="0"/>
              <a:t>får vi våra användare att uppskatta och använda vår tjänst</a:t>
            </a:r>
          </a:p>
        </p:txBody>
      </p:sp>
    </p:spTree>
    <p:extLst>
      <p:ext uri="{BB962C8B-B14F-4D97-AF65-F5344CB8AC3E}">
        <p14:creationId xmlns:p14="http://schemas.microsoft.com/office/powerpoint/2010/main" val="3574710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E781EE-E6AB-4392-81EA-5A171F6A9435}"/>
              </a:ext>
            </a:extLst>
          </p:cNvPr>
          <p:cNvSpPr>
            <a:spLocks noGrp="1"/>
          </p:cNvSpPr>
          <p:nvPr>
            <p:ph type="dt" sz="half" idx="10"/>
          </p:nvPr>
        </p:nvSpPr>
        <p:spPr/>
        <p:txBody>
          <a:bodyPr/>
          <a:lstStyle/>
          <a:p>
            <a:fld id="{87546AEB-71F4-CD49-AD98-46653C446DDE}" type="datetime1">
              <a:rPr lang="sv-SE" smtClean="0"/>
              <a:t>2019-08-20</a:t>
            </a:fld>
            <a:endParaRPr lang="sv-SE" dirty="0"/>
          </a:p>
        </p:txBody>
      </p:sp>
      <p:sp>
        <p:nvSpPr>
          <p:cNvPr id="3" name="Footer Placeholder 2">
            <a:extLst>
              <a:ext uri="{FF2B5EF4-FFF2-40B4-BE49-F238E27FC236}">
                <a16:creationId xmlns:a16="http://schemas.microsoft.com/office/drawing/2014/main" id="{E5F87A76-6041-40F9-B38F-31E3D0B0C15C}"/>
              </a:ext>
            </a:extLst>
          </p:cNvPr>
          <p:cNvSpPr>
            <a:spLocks noGrp="1"/>
          </p:cNvSpPr>
          <p:nvPr>
            <p:ph type="ftr" sz="quarter" idx="11"/>
          </p:nvPr>
        </p:nvSpPr>
        <p:spPr/>
        <p:txBody>
          <a:bodyPr/>
          <a:lstStyle/>
          <a:p>
            <a:r>
              <a:rPr lang="sv-SE"/>
              <a:t>Chalmers tekniska högskola</a:t>
            </a:r>
            <a:endParaRPr lang="sv-SE" dirty="0"/>
          </a:p>
        </p:txBody>
      </p:sp>
      <p:sp>
        <p:nvSpPr>
          <p:cNvPr id="4" name="Slide Number Placeholder 3">
            <a:extLst>
              <a:ext uri="{FF2B5EF4-FFF2-40B4-BE49-F238E27FC236}">
                <a16:creationId xmlns:a16="http://schemas.microsoft.com/office/drawing/2014/main" id="{0D549EB4-DCFA-4573-AE09-5E8ADEFEDCB1}"/>
              </a:ext>
            </a:extLst>
          </p:cNvPr>
          <p:cNvSpPr>
            <a:spLocks noGrp="1"/>
          </p:cNvSpPr>
          <p:nvPr>
            <p:ph type="sldNum" sz="quarter" idx="12"/>
          </p:nvPr>
        </p:nvSpPr>
        <p:spPr/>
        <p:txBody>
          <a:bodyPr/>
          <a:lstStyle/>
          <a:p>
            <a:fld id="{344E8EA3-C3DD-5544-8A1C-EA00A1673D37}" type="slidenum">
              <a:rPr lang="sv-SE" smtClean="0"/>
              <a:pPr/>
              <a:t>9</a:t>
            </a:fld>
            <a:endParaRPr lang="sv-SE" dirty="0"/>
          </a:p>
        </p:txBody>
      </p:sp>
      <p:sp>
        <p:nvSpPr>
          <p:cNvPr id="5" name="Title 4">
            <a:extLst>
              <a:ext uri="{FF2B5EF4-FFF2-40B4-BE49-F238E27FC236}">
                <a16:creationId xmlns:a16="http://schemas.microsoft.com/office/drawing/2014/main" id="{80D83666-48C1-489B-98D4-0E98FD4F80B0}"/>
              </a:ext>
            </a:extLst>
          </p:cNvPr>
          <p:cNvSpPr>
            <a:spLocks noGrp="1"/>
          </p:cNvSpPr>
          <p:nvPr>
            <p:ph type="title"/>
          </p:nvPr>
        </p:nvSpPr>
        <p:spPr/>
        <p:txBody>
          <a:bodyPr>
            <a:noAutofit/>
          </a:bodyPr>
          <a:lstStyle/>
          <a:p>
            <a:r>
              <a:rPr lang="sv-SE" dirty="0"/>
              <a:t>Förarbete</a:t>
            </a:r>
          </a:p>
        </p:txBody>
      </p:sp>
      <p:sp>
        <p:nvSpPr>
          <p:cNvPr id="6" name="Content Placeholder 5">
            <a:extLst>
              <a:ext uri="{FF2B5EF4-FFF2-40B4-BE49-F238E27FC236}">
                <a16:creationId xmlns:a16="http://schemas.microsoft.com/office/drawing/2014/main" id="{32C0254B-3F17-42B9-97F1-C55613D55BD8}"/>
              </a:ext>
            </a:extLst>
          </p:cNvPr>
          <p:cNvSpPr>
            <a:spLocks noGrp="1"/>
          </p:cNvSpPr>
          <p:nvPr>
            <p:ph idx="1"/>
          </p:nvPr>
        </p:nvSpPr>
        <p:spPr>
          <a:xfrm>
            <a:off x="468890" y="1282390"/>
            <a:ext cx="5915726" cy="3480241"/>
          </a:xfrm>
        </p:spPr>
        <p:txBody>
          <a:bodyPr/>
          <a:lstStyle/>
          <a:p>
            <a:r>
              <a:rPr lang="sv-SE" sz="3200" dirty="0"/>
              <a:t>Inventarieregister</a:t>
            </a:r>
          </a:p>
          <a:p>
            <a:r>
              <a:rPr lang="sv-SE" sz="3200" dirty="0"/>
              <a:t>Avtal och upphandling</a:t>
            </a:r>
          </a:p>
          <a:p>
            <a:r>
              <a:rPr lang="sv-SE" sz="3200" dirty="0"/>
              <a:t>Säkerhet och risker</a:t>
            </a:r>
          </a:p>
          <a:p>
            <a:endParaRPr lang="sv-SE" sz="3200" dirty="0"/>
          </a:p>
        </p:txBody>
      </p:sp>
      <p:pic>
        <p:nvPicPr>
          <p:cNvPr id="11" name="Graphic 10" descr="Checklist">
            <a:extLst>
              <a:ext uri="{FF2B5EF4-FFF2-40B4-BE49-F238E27FC236}">
                <a16:creationId xmlns:a16="http://schemas.microsoft.com/office/drawing/2014/main" id="{6CF455C1-7E97-432B-94A7-DAEBD62430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7454" y="842077"/>
            <a:ext cx="3459346" cy="3459346"/>
          </a:xfrm>
          <a:prstGeom prst="rect">
            <a:avLst/>
          </a:prstGeom>
        </p:spPr>
      </p:pic>
    </p:spTree>
    <p:extLst>
      <p:ext uri="{BB962C8B-B14F-4D97-AF65-F5344CB8AC3E}">
        <p14:creationId xmlns:p14="http://schemas.microsoft.com/office/powerpoint/2010/main" val="3825199892"/>
      </p:ext>
    </p:extLst>
  </p:cSld>
  <p:clrMapOvr>
    <a:masterClrMapping/>
  </p:clrMapOvr>
  <mc:AlternateContent xmlns:mc="http://schemas.openxmlformats.org/markup-compatibility/2006" xmlns:p14="http://schemas.microsoft.com/office/powerpoint/2010/main">
    <mc:Choice Requires="p14">
      <p:transition spd="slow" p14:dur="2000" advTm="91764"/>
    </mc:Choice>
    <mc:Fallback xmlns="">
      <p:transition spd="slow" advTm="91764"/>
    </mc:Fallback>
  </mc:AlternateContent>
</p:sld>
</file>

<file path=ppt/theme/theme1.xml><?xml version="1.0" encoding="utf-8"?>
<a:theme xmlns:a="http://schemas.openxmlformats.org/drawingml/2006/main" name="Title Master">
  <a:themeElements>
    <a:clrScheme name="Chalmers Colour Theme">
      <a:dk1>
        <a:srgbClr val="4F4F4F"/>
      </a:dk1>
      <a:lt1>
        <a:srgbClr val="FFFFFF"/>
      </a:lt1>
      <a:dk2>
        <a:srgbClr val="6F828C"/>
      </a:dk2>
      <a:lt2>
        <a:srgbClr val="99B3C2"/>
      </a:lt2>
      <a:accent1>
        <a:srgbClr val="003050"/>
      </a:accent1>
      <a:accent2>
        <a:srgbClr val="00A99D"/>
      </a:accent2>
      <a:accent3>
        <a:srgbClr val="006C5C"/>
      </a:accent3>
      <a:accent4>
        <a:srgbClr val="7FB538"/>
      </a:accent4>
      <a:accent5>
        <a:srgbClr val="58B0E3"/>
      </a:accent5>
      <a:accent6>
        <a:srgbClr val="483728"/>
      </a:accent6>
      <a:hlink>
        <a:srgbClr val="F15922"/>
      </a:hlink>
      <a:folHlink>
        <a:srgbClr val="FFCB0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ster layout">
  <a:themeElements>
    <a:clrScheme name="Chalmers Colour Theme">
      <a:dk1>
        <a:srgbClr val="4F4F4F"/>
      </a:dk1>
      <a:lt1>
        <a:srgbClr val="FFFFFF"/>
      </a:lt1>
      <a:dk2>
        <a:srgbClr val="6F828C"/>
      </a:dk2>
      <a:lt2>
        <a:srgbClr val="99B3C2"/>
      </a:lt2>
      <a:accent1>
        <a:srgbClr val="003050"/>
      </a:accent1>
      <a:accent2>
        <a:srgbClr val="00A99D"/>
      </a:accent2>
      <a:accent3>
        <a:srgbClr val="006C5C"/>
      </a:accent3>
      <a:accent4>
        <a:srgbClr val="7FB538"/>
      </a:accent4>
      <a:accent5>
        <a:srgbClr val="58B0E3"/>
      </a:accent5>
      <a:accent6>
        <a:srgbClr val="483728"/>
      </a:accent6>
      <a:hlink>
        <a:srgbClr val="F15922"/>
      </a:hlink>
      <a:folHlink>
        <a:srgbClr val="FFCB0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Helsidesbild">
  <a:themeElements>
    <a:clrScheme name="Chalmers Colour Theme">
      <a:dk1>
        <a:srgbClr val="4F4F4F"/>
      </a:dk1>
      <a:lt1>
        <a:srgbClr val="FFFFFF"/>
      </a:lt1>
      <a:dk2>
        <a:srgbClr val="6F828C"/>
      </a:dk2>
      <a:lt2>
        <a:srgbClr val="99B3C2"/>
      </a:lt2>
      <a:accent1>
        <a:srgbClr val="003050"/>
      </a:accent1>
      <a:accent2>
        <a:srgbClr val="00A99D"/>
      </a:accent2>
      <a:accent3>
        <a:srgbClr val="006C5C"/>
      </a:accent3>
      <a:accent4>
        <a:srgbClr val="7FB538"/>
      </a:accent4>
      <a:accent5>
        <a:srgbClr val="58B0E3"/>
      </a:accent5>
      <a:accent6>
        <a:srgbClr val="483728"/>
      </a:accent6>
      <a:hlink>
        <a:srgbClr val="F15922"/>
      </a:hlink>
      <a:folHlink>
        <a:srgbClr val="FFCB0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ista bilden Master">
  <a:themeElements>
    <a:clrScheme name="Chalmers Colour Theme">
      <a:dk1>
        <a:srgbClr val="4F4F4F"/>
      </a:dk1>
      <a:lt1>
        <a:srgbClr val="FFFFFF"/>
      </a:lt1>
      <a:dk2>
        <a:srgbClr val="6F828C"/>
      </a:dk2>
      <a:lt2>
        <a:srgbClr val="99B3C2"/>
      </a:lt2>
      <a:accent1>
        <a:srgbClr val="003050"/>
      </a:accent1>
      <a:accent2>
        <a:srgbClr val="00A99D"/>
      </a:accent2>
      <a:accent3>
        <a:srgbClr val="006C5C"/>
      </a:accent3>
      <a:accent4>
        <a:srgbClr val="7FB538"/>
      </a:accent4>
      <a:accent5>
        <a:srgbClr val="58B0E3"/>
      </a:accent5>
      <a:accent6>
        <a:srgbClr val="483728"/>
      </a:accent6>
      <a:hlink>
        <a:srgbClr val="F15922"/>
      </a:hlink>
      <a:folHlink>
        <a:srgbClr val="FFCB0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itle Master grön">
  <a:themeElements>
    <a:clrScheme name="Chalmers Colour Theme">
      <a:dk1>
        <a:srgbClr val="4F4F4F"/>
      </a:dk1>
      <a:lt1>
        <a:srgbClr val="FFFFFF"/>
      </a:lt1>
      <a:dk2>
        <a:srgbClr val="6F828C"/>
      </a:dk2>
      <a:lt2>
        <a:srgbClr val="99B3C2"/>
      </a:lt2>
      <a:accent1>
        <a:srgbClr val="003050"/>
      </a:accent1>
      <a:accent2>
        <a:srgbClr val="00A99D"/>
      </a:accent2>
      <a:accent3>
        <a:srgbClr val="006C5C"/>
      </a:accent3>
      <a:accent4>
        <a:srgbClr val="7FB538"/>
      </a:accent4>
      <a:accent5>
        <a:srgbClr val="58B0E3"/>
      </a:accent5>
      <a:accent6>
        <a:srgbClr val="483728"/>
      </a:accent6>
      <a:hlink>
        <a:srgbClr val="F15922"/>
      </a:hlink>
      <a:folHlink>
        <a:srgbClr val="FFCB0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aster layout blå">
  <a:themeElements>
    <a:clrScheme name="Chalmers Colour Theme">
      <a:dk1>
        <a:srgbClr val="4F4F4F"/>
      </a:dk1>
      <a:lt1>
        <a:srgbClr val="FFFFFF"/>
      </a:lt1>
      <a:dk2>
        <a:srgbClr val="6F828C"/>
      </a:dk2>
      <a:lt2>
        <a:srgbClr val="99B3C2"/>
      </a:lt2>
      <a:accent1>
        <a:srgbClr val="003050"/>
      </a:accent1>
      <a:accent2>
        <a:srgbClr val="00A99D"/>
      </a:accent2>
      <a:accent3>
        <a:srgbClr val="006C5C"/>
      </a:accent3>
      <a:accent4>
        <a:srgbClr val="7FB538"/>
      </a:accent4>
      <a:accent5>
        <a:srgbClr val="58B0E3"/>
      </a:accent5>
      <a:accent6>
        <a:srgbClr val="483728"/>
      </a:accent6>
      <a:hlink>
        <a:srgbClr val="F15922"/>
      </a:hlink>
      <a:folHlink>
        <a:srgbClr val="FFCB0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ista bilden Master blå">
  <a:themeElements>
    <a:clrScheme name="Chalmers Colour Theme">
      <a:dk1>
        <a:srgbClr val="4F4F4F"/>
      </a:dk1>
      <a:lt1>
        <a:srgbClr val="FFFFFF"/>
      </a:lt1>
      <a:dk2>
        <a:srgbClr val="6F828C"/>
      </a:dk2>
      <a:lt2>
        <a:srgbClr val="99B3C2"/>
      </a:lt2>
      <a:accent1>
        <a:srgbClr val="003050"/>
      </a:accent1>
      <a:accent2>
        <a:srgbClr val="00A99D"/>
      </a:accent2>
      <a:accent3>
        <a:srgbClr val="006C5C"/>
      </a:accent3>
      <a:accent4>
        <a:srgbClr val="7FB538"/>
      </a:accent4>
      <a:accent5>
        <a:srgbClr val="58B0E3"/>
      </a:accent5>
      <a:accent6>
        <a:srgbClr val="483728"/>
      </a:accent6>
      <a:hlink>
        <a:srgbClr val="F15922"/>
      </a:hlink>
      <a:folHlink>
        <a:srgbClr val="FFCB0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Atea Template Wide">
  <a:themeElements>
    <a:clrScheme name="2015">
      <a:dk1>
        <a:sysClr val="windowText" lastClr="000000"/>
      </a:dk1>
      <a:lt1>
        <a:sysClr val="window" lastClr="FFFFFF"/>
      </a:lt1>
      <a:dk2>
        <a:srgbClr val="3C454A"/>
      </a:dk2>
      <a:lt2>
        <a:srgbClr val="5BA019"/>
      </a:lt2>
      <a:accent1>
        <a:srgbClr val="0D4FA1"/>
      </a:accent1>
      <a:accent2>
        <a:srgbClr val="CA0C1F"/>
      </a:accent2>
      <a:accent3>
        <a:srgbClr val="0E511E"/>
      </a:accent3>
      <a:accent4>
        <a:srgbClr val="F3B115"/>
      </a:accent4>
      <a:accent5>
        <a:srgbClr val="E56423"/>
      </a:accent5>
      <a:accent6>
        <a:srgbClr val="372B69"/>
      </a:accent6>
      <a:hlink>
        <a:srgbClr val="0000FF"/>
      </a:hlink>
      <a:folHlink>
        <a:srgbClr val="FF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bg2"/>
          </a:solidFill>
          <a:miter lim="800000"/>
        </a:ln>
      </a:spPr>
      <a:bodyPr rtlCol="0" anchor="ctr"/>
      <a:lstStyle>
        <a:defPPr algn="ctr">
          <a:defRPr sz="22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200" noProof="0" dirty="0" err="1"/>
        </a:defPPr>
      </a:lstStyle>
    </a:txDef>
  </a:objectDefaults>
  <a:extraClrSchemeLst/>
  <a:extLst>
    <a:ext uri="{05A4C25C-085E-4340-85A3-A5531E510DB2}">
      <thm15:themeFamily xmlns:thm15="http://schemas.microsoft.com/office/thememl/2012/main" name="Atea Bootcamp 2019" id="{1B69D879-2CBD-8448-AD1D-CF0B1750F572}" vid="{CDA096A3-D72E-EB42-97FB-523FC74A9743}"/>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1139</Words>
  <Application>Microsoft Office PowerPoint</Application>
  <PresentationFormat>On-screen Show (16:9)</PresentationFormat>
  <Paragraphs>243</Paragraphs>
  <Slides>24</Slides>
  <Notes>24</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24</vt:i4>
      </vt:variant>
    </vt:vector>
  </HeadingPairs>
  <TitlesOfParts>
    <vt:vector size="36" baseType="lpstr">
      <vt:lpstr>Arial</vt:lpstr>
      <vt:lpstr>Arial Narrow</vt:lpstr>
      <vt:lpstr>Calibri</vt:lpstr>
      <vt:lpstr>Times</vt:lpstr>
      <vt:lpstr>Title Master</vt:lpstr>
      <vt:lpstr>Master layout</vt:lpstr>
      <vt:lpstr>Master Helsidesbild</vt:lpstr>
      <vt:lpstr>Sista bilden Master</vt:lpstr>
      <vt:lpstr>Title Master grön</vt:lpstr>
      <vt:lpstr>Master layout blå</vt:lpstr>
      <vt:lpstr>Sista bilden Master blå</vt:lpstr>
      <vt:lpstr>Atea Template Wide</vt:lpstr>
      <vt:lpstr>PowerPoint Presentation</vt:lpstr>
      <vt:lpstr>PowerPoint Presentation</vt:lpstr>
      <vt:lpstr>PowerPoint Presentation</vt:lpstr>
      <vt:lpstr>Dåvarande tjänst </vt:lpstr>
      <vt:lpstr>Kostnader Dåvarande tjänst </vt:lpstr>
      <vt:lpstr>förbättringsområden</vt:lpstr>
      <vt:lpstr>PowerPoint Presentation</vt:lpstr>
      <vt:lpstr>Hur…</vt:lpstr>
      <vt:lpstr>Förarbete</vt:lpstr>
      <vt:lpstr>Utvärdera bästa leverantör</vt:lpstr>
      <vt:lpstr>Praktiska tester </vt:lpstr>
      <vt:lpstr>Praktiska tester </vt:lpstr>
      <vt:lpstr>Praktiska tester </vt:lpstr>
      <vt:lpstr>Säkerhet</vt:lpstr>
      <vt:lpstr>Återtagsprocess </vt:lpstr>
      <vt:lpstr>Resultatet 2018</vt:lpstr>
      <vt:lpstr>Cirkulär ekonomi på Chalmers</vt:lpstr>
      <vt:lpstr>Framgångsfaktorer</vt:lpstr>
      <vt:lpstr>Framtidsmål</vt:lpstr>
      <vt:lpstr>Hur inför ni Cirkulär ekonomi? </vt:lpstr>
      <vt:lpstr>1. målbild</vt:lpstr>
      <vt:lpstr>2. Samarbeta</vt:lpstr>
      <vt:lpstr>3. Agera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Sofia Nygård</dc:creator>
  <cp:lastModifiedBy>Sofia Nygård</cp:lastModifiedBy>
  <cp:revision>2</cp:revision>
  <dcterms:created xsi:type="dcterms:W3CDTF">2019-08-19T06:07:21Z</dcterms:created>
  <dcterms:modified xsi:type="dcterms:W3CDTF">2019-08-20T11:15:16Z</dcterms:modified>
</cp:coreProperties>
</file>