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9" r:id="rId6"/>
    <p:sldId id="274" r:id="rId7"/>
    <p:sldId id="277" r:id="rId8"/>
    <p:sldId id="278" r:id="rId9"/>
    <p:sldId id="265" r:id="rId10"/>
    <p:sldId id="279" r:id="rId11"/>
    <p:sldId id="280" r:id="rId12"/>
    <p:sldId id="305" r:id="rId13"/>
    <p:sldId id="299" r:id="rId14"/>
    <p:sldId id="302" r:id="rId15"/>
    <p:sldId id="257" r:id="rId16"/>
    <p:sldId id="285" r:id="rId17"/>
    <p:sldId id="295" r:id="rId18"/>
    <p:sldId id="296" r:id="rId19"/>
    <p:sldId id="297" r:id="rId20"/>
    <p:sldId id="298" r:id="rId21"/>
    <p:sldId id="282" r:id="rId22"/>
    <p:sldId id="306" r:id="rId23"/>
    <p:sldId id="304" r:id="rId24"/>
    <p:sldId id="286" r:id="rId25"/>
    <p:sldId id="258" r:id="rId26"/>
    <p:sldId id="287" r:id="rId27"/>
    <p:sldId id="288" r:id="rId28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aine Engström" initials="ME" lastIdx="2" clrIdx="0">
    <p:extLst>
      <p:ext uri="{19B8F6BF-5375-455C-9EA6-DF929625EA0E}">
        <p15:presenceInfo xmlns:p15="http://schemas.microsoft.com/office/powerpoint/2012/main" userId="S::maden56@liu.se::55676085-83f3-44e0-8086-8159603959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E7"/>
    <a:srgbClr val="00CFB5"/>
    <a:srgbClr val="FF7B53"/>
    <a:srgbClr val="17C7D2"/>
    <a:srgbClr val="9B97DC"/>
    <a:srgbClr val="7FDCF3"/>
    <a:srgbClr val="B3EAF8"/>
    <a:srgbClr val="FEF06F"/>
    <a:srgbClr val="B2F1E9"/>
    <a:srgbClr val="7FE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B8C61-6646-4798-A9FD-4513B192FC34}" v="202" dt="2019-08-19T10:14:41.4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2" autoAdjust="0"/>
    <p:restoredTop sz="94679"/>
  </p:normalViewPr>
  <p:slideViewPr>
    <p:cSldViewPr snapToGrid="0" snapToObjects="1">
      <p:cViewPr varScale="1">
        <p:scale>
          <a:sx n="144" d="100"/>
          <a:sy n="144" d="100"/>
        </p:scale>
        <p:origin x="34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aine Engström" userId="55676085-83f3-44e0-8086-8159603959e4" providerId="ADAL" clId="{AF6B8C61-6646-4798-A9FD-4513B192FC34}"/>
    <pc:docChg chg="undo custSel addSld delSld modSld sldOrd modNotesMaster modHandout">
      <pc:chgData name="Madelaine Engström" userId="55676085-83f3-44e0-8086-8159603959e4" providerId="ADAL" clId="{AF6B8C61-6646-4798-A9FD-4513B192FC34}" dt="2019-08-19T10:14:41.472" v="13236"/>
      <pc:docMkLst>
        <pc:docMk/>
      </pc:docMkLst>
      <pc:sldChg chg="modSp">
        <pc:chgData name="Madelaine Engström" userId="55676085-83f3-44e0-8086-8159603959e4" providerId="ADAL" clId="{AF6B8C61-6646-4798-A9FD-4513B192FC34}" dt="2019-08-16T11:23:46.341" v="9446" actId="20577"/>
        <pc:sldMkLst>
          <pc:docMk/>
          <pc:sldMk cId="387622650" sldId="256"/>
        </pc:sldMkLst>
        <pc:spChg chg="mod">
          <ac:chgData name="Madelaine Engström" userId="55676085-83f3-44e0-8086-8159603959e4" providerId="ADAL" clId="{AF6B8C61-6646-4798-A9FD-4513B192FC34}" dt="2019-08-16T11:23:46.341" v="9446" actId="20577"/>
          <ac:spMkLst>
            <pc:docMk/>
            <pc:sldMk cId="387622650" sldId="256"/>
            <ac:spMk id="3" creationId="{00000000-0000-0000-0000-000000000000}"/>
          </ac:spMkLst>
        </pc:spChg>
      </pc:sldChg>
      <pc:sldChg chg="addSp delSp modSp">
        <pc:chgData name="Madelaine Engström" userId="55676085-83f3-44e0-8086-8159603959e4" providerId="ADAL" clId="{AF6B8C61-6646-4798-A9FD-4513B192FC34}" dt="2019-08-07T10:13:18.135" v="7" actId="962"/>
        <pc:sldMkLst>
          <pc:docMk/>
          <pc:sldMk cId="1673165239" sldId="257"/>
        </pc:sldMkLst>
        <pc:spChg chg="add del mod">
          <ac:chgData name="Madelaine Engström" userId="55676085-83f3-44e0-8086-8159603959e4" providerId="ADAL" clId="{AF6B8C61-6646-4798-A9FD-4513B192FC34}" dt="2019-08-07T10:02:10.297" v="4" actId="931"/>
          <ac:spMkLst>
            <pc:docMk/>
            <pc:sldMk cId="1673165239" sldId="257"/>
            <ac:spMk id="2" creationId="{B0ED5D71-1859-4C5C-B6CE-2665BB4BE512}"/>
          </ac:spMkLst>
        </pc:spChg>
        <pc:spChg chg="add del mod">
          <ac:chgData name="Madelaine Engström" userId="55676085-83f3-44e0-8086-8159603959e4" providerId="ADAL" clId="{AF6B8C61-6646-4798-A9FD-4513B192FC34}" dt="2019-08-07T10:13:16.946" v="5" actId="931"/>
          <ac:spMkLst>
            <pc:docMk/>
            <pc:sldMk cId="1673165239" sldId="257"/>
            <ac:spMk id="4" creationId="{2BF4D897-0D0C-41B7-B4B2-3BDD620D3FE9}"/>
          </ac:spMkLst>
        </pc:spChg>
        <pc:spChg chg="del">
          <ac:chgData name="Madelaine Engström" userId="55676085-83f3-44e0-8086-8159603959e4" providerId="ADAL" clId="{AF6B8C61-6646-4798-A9FD-4513B192FC34}" dt="2019-08-07T10:02:00.913" v="3"/>
          <ac:spMkLst>
            <pc:docMk/>
            <pc:sldMk cId="1673165239" sldId="257"/>
            <ac:spMk id="6" creationId="{00000000-0000-0000-0000-000000000000}"/>
          </ac:spMkLst>
        </pc:spChg>
        <pc:picChg chg="add mod">
          <ac:chgData name="Madelaine Engström" userId="55676085-83f3-44e0-8086-8159603959e4" providerId="ADAL" clId="{AF6B8C61-6646-4798-A9FD-4513B192FC34}" dt="2019-08-07T10:02:10.297" v="4" actId="931"/>
          <ac:picMkLst>
            <pc:docMk/>
            <pc:sldMk cId="1673165239" sldId="257"/>
            <ac:picMk id="8" creationId="{F0F3C2FE-8DFC-435E-ABA3-F272995FC232}"/>
          </ac:picMkLst>
        </pc:picChg>
        <pc:picChg chg="add mod">
          <ac:chgData name="Madelaine Engström" userId="55676085-83f3-44e0-8086-8159603959e4" providerId="ADAL" clId="{AF6B8C61-6646-4798-A9FD-4513B192FC34}" dt="2019-08-07T10:13:18.135" v="7" actId="962"/>
          <ac:picMkLst>
            <pc:docMk/>
            <pc:sldMk cId="1673165239" sldId="257"/>
            <ac:picMk id="11" creationId="{4C49F8E5-9FB7-4046-80C1-2F2C6E96E3A9}"/>
          </ac:picMkLst>
        </pc:picChg>
      </pc:sldChg>
      <pc:sldChg chg="modSp">
        <pc:chgData name="Madelaine Engström" userId="55676085-83f3-44e0-8086-8159603959e4" providerId="ADAL" clId="{AF6B8C61-6646-4798-A9FD-4513B192FC34}" dt="2019-08-19T07:23:00.143" v="13207" actId="20577"/>
        <pc:sldMkLst>
          <pc:docMk/>
          <pc:sldMk cId="1427217323" sldId="258"/>
        </pc:sldMkLst>
        <pc:spChg chg="mod">
          <ac:chgData name="Madelaine Engström" userId="55676085-83f3-44e0-8086-8159603959e4" providerId="ADAL" clId="{AF6B8C61-6646-4798-A9FD-4513B192FC34}" dt="2019-08-19T07:23:00.143" v="13207" actId="20577"/>
          <ac:spMkLst>
            <pc:docMk/>
            <pc:sldMk cId="1427217323" sldId="258"/>
            <ac:spMk id="2" creationId="{00000000-0000-0000-0000-000000000000}"/>
          </ac:spMkLst>
        </pc:spChg>
      </pc:sldChg>
      <pc:sldChg chg="modSp ord">
        <pc:chgData name="Madelaine Engström" userId="55676085-83f3-44e0-8086-8159603959e4" providerId="ADAL" clId="{AF6B8C61-6646-4798-A9FD-4513B192FC34}" dt="2019-08-16T07:29:47.508" v="9119" actId="20577"/>
        <pc:sldMkLst>
          <pc:docMk/>
          <pc:sldMk cId="34826173" sldId="259"/>
        </pc:sldMkLst>
        <pc:spChg chg="mod">
          <ac:chgData name="Madelaine Engström" userId="55676085-83f3-44e0-8086-8159603959e4" providerId="ADAL" clId="{AF6B8C61-6646-4798-A9FD-4513B192FC34}" dt="2019-08-14T06:43:04.392" v="63" actId="14100"/>
          <ac:spMkLst>
            <pc:docMk/>
            <pc:sldMk cId="34826173" sldId="259"/>
            <ac:spMk id="6" creationId="{00000000-0000-0000-0000-000000000000}"/>
          </ac:spMkLst>
        </pc:spChg>
        <pc:spChg chg="mod">
          <ac:chgData name="Madelaine Engström" userId="55676085-83f3-44e0-8086-8159603959e4" providerId="ADAL" clId="{AF6B8C61-6646-4798-A9FD-4513B192FC34}" dt="2019-08-16T07:29:47.508" v="9119" actId="20577"/>
          <ac:spMkLst>
            <pc:docMk/>
            <pc:sldMk cId="34826173" sldId="259"/>
            <ac:spMk id="8" creationId="{00000000-0000-0000-0000-000000000000}"/>
          </ac:spMkLst>
        </pc:spChg>
      </pc:sldChg>
      <pc:sldChg chg="modSp ord">
        <pc:chgData name="Madelaine Engström" userId="55676085-83f3-44e0-8086-8159603959e4" providerId="ADAL" clId="{AF6B8C61-6646-4798-A9FD-4513B192FC34}" dt="2019-08-15T07:37:52.552" v="8894"/>
        <pc:sldMkLst>
          <pc:docMk/>
          <pc:sldMk cId="771151432" sldId="265"/>
        </pc:sldMkLst>
        <pc:spChg chg="mod">
          <ac:chgData name="Madelaine Engström" userId="55676085-83f3-44e0-8086-8159603959e4" providerId="ADAL" clId="{AF6B8C61-6646-4798-A9FD-4513B192FC34}" dt="2019-08-15T07:28:14.366" v="8856" actId="14100"/>
          <ac:spMkLst>
            <pc:docMk/>
            <pc:sldMk cId="771151432" sldId="265"/>
            <ac:spMk id="2" creationId="{00000000-0000-0000-0000-000000000000}"/>
          </ac:spMkLst>
        </pc:spChg>
        <pc:spChg chg="mod">
          <ac:chgData name="Madelaine Engström" userId="55676085-83f3-44e0-8086-8159603959e4" providerId="ADAL" clId="{AF6B8C61-6646-4798-A9FD-4513B192FC34}" dt="2019-08-15T07:25:46.506" v="8631" actId="20577"/>
          <ac:spMkLst>
            <pc:docMk/>
            <pc:sldMk cId="771151432" sldId="265"/>
            <ac:spMk id="3" creationId="{00000000-0000-0000-0000-000000000000}"/>
          </ac:spMkLst>
        </pc:spChg>
      </pc:sldChg>
      <pc:sldChg chg="modSp add ord">
        <pc:chgData name="Madelaine Engström" userId="55676085-83f3-44e0-8086-8159603959e4" providerId="ADAL" clId="{AF6B8C61-6646-4798-A9FD-4513B192FC34}" dt="2019-08-16T07:30:35.861" v="9180" actId="20577"/>
        <pc:sldMkLst>
          <pc:docMk/>
          <pc:sldMk cId="263512786" sldId="274"/>
        </pc:sldMkLst>
        <pc:spChg chg="mod">
          <ac:chgData name="Madelaine Engström" userId="55676085-83f3-44e0-8086-8159603959e4" providerId="ADAL" clId="{AF6B8C61-6646-4798-A9FD-4513B192FC34}" dt="2019-08-14T06:54:36.948" v="855" actId="20577"/>
          <ac:spMkLst>
            <pc:docMk/>
            <pc:sldMk cId="263512786" sldId="274"/>
            <ac:spMk id="2" creationId="{C5E0BA58-E0BD-4318-8195-AC032CE1C2E6}"/>
          </ac:spMkLst>
        </pc:spChg>
        <pc:spChg chg="mod">
          <ac:chgData name="Madelaine Engström" userId="55676085-83f3-44e0-8086-8159603959e4" providerId="ADAL" clId="{AF6B8C61-6646-4798-A9FD-4513B192FC34}" dt="2019-08-16T07:30:35.861" v="9180" actId="20577"/>
          <ac:spMkLst>
            <pc:docMk/>
            <pc:sldMk cId="263512786" sldId="274"/>
            <ac:spMk id="6" creationId="{A1578F53-1974-4D74-A7F5-36C1BE8C39B6}"/>
          </ac:spMkLst>
        </pc:spChg>
      </pc:sldChg>
      <pc:sldChg chg="modSp add ord">
        <pc:chgData name="Madelaine Engström" userId="55676085-83f3-44e0-8086-8159603959e4" providerId="ADAL" clId="{AF6B8C61-6646-4798-A9FD-4513B192FC34}" dt="2019-08-19T10:04:55.904" v="13208" actId="113"/>
        <pc:sldMkLst>
          <pc:docMk/>
          <pc:sldMk cId="4148870305" sldId="277"/>
        </pc:sldMkLst>
        <pc:spChg chg="mod">
          <ac:chgData name="Madelaine Engström" userId="55676085-83f3-44e0-8086-8159603959e4" providerId="ADAL" clId="{AF6B8C61-6646-4798-A9FD-4513B192FC34}" dt="2019-08-15T06:51:16.699" v="6782" actId="20577"/>
          <ac:spMkLst>
            <pc:docMk/>
            <pc:sldMk cId="4148870305" sldId="277"/>
            <ac:spMk id="2" creationId="{7FA758C2-7C5F-403C-A328-00BBBA4641A8}"/>
          </ac:spMkLst>
        </pc:spChg>
        <pc:spChg chg="mod">
          <ac:chgData name="Madelaine Engström" userId="55676085-83f3-44e0-8086-8159603959e4" providerId="ADAL" clId="{AF6B8C61-6646-4798-A9FD-4513B192FC34}" dt="2019-08-19T10:04:55.904" v="13208" actId="113"/>
          <ac:spMkLst>
            <pc:docMk/>
            <pc:sldMk cId="4148870305" sldId="277"/>
            <ac:spMk id="6" creationId="{5ADF6285-E9C6-423A-8D1A-428B0D9A8B45}"/>
          </ac:spMkLst>
        </pc:spChg>
      </pc:sldChg>
      <pc:sldChg chg="addSp modSp add ord">
        <pc:chgData name="Madelaine Engström" userId="55676085-83f3-44e0-8086-8159603959e4" providerId="ADAL" clId="{AF6B8C61-6646-4798-A9FD-4513B192FC34}" dt="2019-08-19T10:08:06.497" v="13221" actId="208"/>
        <pc:sldMkLst>
          <pc:docMk/>
          <pc:sldMk cId="3654407376" sldId="278"/>
        </pc:sldMkLst>
        <pc:spChg chg="mod">
          <ac:chgData name="Madelaine Engström" userId="55676085-83f3-44e0-8086-8159603959e4" providerId="ADAL" clId="{AF6B8C61-6646-4798-A9FD-4513B192FC34}" dt="2019-08-19T10:08:06.497" v="13221" actId="208"/>
          <ac:spMkLst>
            <pc:docMk/>
            <pc:sldMk cId="3654407376" sldId="278"/>
            <ac:spMk id="2" creationId="{989C3729-1842-4DA6-A269-9F51EDFD7436}"/>
          </ac:spMkLst>
        </pc:spChg>
        <pc:spChg chg="mod">
          <ac:chgData name="Madelaine Engström" userId="55676085-83f3-44e0-8086-8159603959e4" providerId="ADAL" clId="{AF6B8C61-6646-4798-A9FD-4513B192FC34}" dt="2019-08-17T18:47:38.089" v="13150" actId="20577"/>
          <ac:spMkLst>
            <pc:docMk/>
            <pc:sldMk cId="3654407376" sldId="278"/>
            <ac:spMk id="6" creationId="{A1C3B701-139D-4B07-99D9-E750EB6D496C}"/>
          </ac:spMkLst>
        </pc:spChg>
        <pc:spChg chg="add mod">
          <ac:chgData name="Madelaine Engström" userId="55676085-83f3-44e0-8086-8159603959e4" providerId="ADAL" clId="{AF6B8C61-6646-4798-A9FD-4513B192FC34}" dt="2019-08-17T12:23:14.052" v="10718" actId="1076"/>
          <ac:spMkLst>
            <pc:docMk/>
            <pc:sldMk cId="3654407376" sldId="278"/>
            <ac:spMk id="7" creationId="{F11A2664-5528-429A-A689-09079020052A}"/>
          </ac:spMkLst>
        </pc:spChg>
      </pc:sldChg>
      <pc:sldChg chg="addSp delSp modSp add ord">
        <pc:chgData name="Madelaine Engström" userId="55676085-83f3-44e0-8086-8159603959e4" providerId="ADAL" clId="{AF6B8C61-6646-4798-A9FD-4513B192FC34}" dt="2019-08-17T12:26:36.617" v="10867" actId="20577"/>
        <pc:sldMkLst>
          <pc:docMk/>
          <pc:sldMk cId="2071633306" sldId="279"/>
        </pc:sldMkLst>
        <pc:spChg chg="mod">
          <ac:chgData name="Madelaine Engström" userId="55676085-83f3-44e0-8086-8159603959e4" providerId="ADAL" clId="{AF6B8C61-6646-4798-A9FD-4513B192FC34}" dt="2019-08-14T08:47:00.136" v="4070" actId="20577"/>
          <ac:spMkLst>
            <pc:docMk/>
            <pc:sldMk cId="2071633306" sldId="279"/>
            <ac:spMk id="2" creationId="{E0682F17-267F-4A9F-A160-5903E90CC692}"/>
          </ac:spMkLst>
        </pc:spChg>
        <pc:spChg chg="del">
          <ac:chgData name="Madelaine Engström" userId="55676085-83f3-44e0-8086-8159603959e4" providerId="ADAL" clId="{AF6B8C61-6646-4798-A9FD-4513B192FC34}" dt="2019-08-14T08:55:53.738" v="4225"/>
          <ac:spMkLst>
            <pc:docMk/>
            <pc:sldMk cId="2071633306" sldId="279"/>
            <ac:spMk id="3" creationId="{126E1234-07DD-4032-9C52-CCC1CB334FC2}"/>
          </ac:spMkLst>
        </pc:spChg>
        <pc:spChg chg="mod">
          <ac:chgData name="Madelaine Engström" userId="55676085-83f3-44e0-8086-8159603959e4" providerId="ADAL" clId="{AF6B8C61-6646-4798-A9FD-4513B192FC34}" dt="2019-08-17T12:26:36.617" v="10867" actId="20577"/>
          <ac:spMkLst>
            <pc:docMk/>
            <pc:sldMk cId="2071633306" sldId="279"/>
            <ac:spMk id="7" creationId="{968941D7-8354-4A87-8620-DFD59F225337}"/>
          </ac:spMkLst>
        </pc:spChg>
        <pc:spChg chg="add del mod">
          <ac:chgData name="Madelaine Engström" userId="55676085-83f3-44e0-8086-8159603959e4" providerId="ADAL" clId="{AF6B8C61-6646-4798-A9FD-4513B192FC34}" dt="2019-08-14T09:11:47.402" v="4231"/>
          <ac:spMkLst>
            <pc:docMk/>
            <pc:sldMk cId="2071633306" sldId="279"/>
            <ac:spMk id="10" creationId="{F244C636-CF84-45BC-AA78-A073584888D5}"/>
          </ac:spMkLst>
        </pc:spChg>
        <pc:graphicFrameChg chg="add mod">
          <ac:chgData name="Madelaine Engström" userId="55676085-83f3-44e0-8086-8159603959e4" providerId="ADAL" clId="{AF6B8C61-6646-4798-A9FD-4513B192FC34}" dt="2019-08-14T09:11:47.402" v="4231"/>
          <ac:graphicFrameMkLst>
            <pc:docMk/>
            <pc:sldMk cId="2071633306" sldId="279"/>
            <ac:graphicFrameMk id="11" creationId="{0772CC5A-ACD0-49FF-9F04-BE9D4824D6E3}"/>
          </ac:graphicFrameMkLst>
        </pc:graphicFrameChg>
        <pc:picChg chg="add del mod">
          <ac:chgData name="Madelaine Engström" userId="55676085-83f3-44e0-8086-8159603959e4" providerId="ADAL" clId="{AF6B8C61-6646-4798-A9FD-4513B192FC34}" dt="2019-08-14T09:09:45.903" v="4230"/>
          <ac:picMkLst>
            <pc:docMk/>
            <pc:sldMk cId="2071633306" sldId="279"/>
            <ac:picMk id="9" creationId="{6154D983-6C98-447B-8C35-AC1AE7E86671}"/>
          </ac:picMkLst>
        </pc:picChg>
      </pc:sldChg>
      <pc:sldChg chg="addSp delSp modSp add ord">
        <pc:chgData name="Madelaine Engström" userId="55676085-83f3-44e0-8086-8159603959e4" providerId="ADAL" clId="{AF6B8C61-6646-4798-A9FD-4513B192FC34}" dt="2019-08-17T12:27:53.108" v="10872" actId="14100"/>
        <pc:sldMkLst>
          <pc:docMk/>
          <pc:sldMk cId="568491837" sldId="280"/>
        </pc:sldMkLst>
        <pc:spChg chg="mod">
          <ac:chgData name="Madelaine Engström" userId="55676085-83f3-44e0-8086-8159603959e4" providerId="ADAL" clId="{AF6B8C61-6646-4798-A9FD-4513B192FC34}" dt="2019-08-15T07:03:09.885" v="7359" actId="20577"/>
          <ac:spMkLst>
            <pc:docMk/>
            <pc:sldMk cId="568491837" sldId="280"/>
            <ac:spMk id="2" creationId="{5DE31BA2-861D-43BA-86A3-808DE57E24A4}"/>
          </ac:spMkLst>
        </pc:spChg>
        <pc:spChg chg="del">
          <ac:chgData name="Madelaine Engström" userId="55676085-83f3-44e0-8086-8159603959e4" providerId="ADAL" clId="{AF6B8C61-6646-4798-A9FD-4513B192FC34}" dt="2019-08-14T09:22:01.358" v="4457"/>
          <ac:spMkLst>
            <pc:docMk/>
            <pc:sldMk cId="568491837" sldId="280"/>
            <ac:spMk id="3" creationId="{1EE0DDEA-0312-4371-9112-611E1C1A7713}"/>
          </ac:spMkLst>
        </pc:spChg>
        <pc:spChg chg="mod">
          <ac:chgData name="Madelaine Engström" userId="55676085-83f3-44e0-8086-8159603959e4" providerId="ADAL" clId="{AF6B8C61-6646-4798-A9FD-4513B192FC34}" dt="2019-08-15T07:05:01.842" v="7435" actId="20577"/>
          <ac:spMkLst>
            <pc:docMk/>
            <pc:sldMk cId="568491837" sldId="280"/>
            <ac:spMk id="7" creationId="{A99F2918-EF4F-4FB1-8534-6AB49C4F561A}"/>
          </ac:spMkLst>
        </pc:spChg>
        <pc:graphicFrameChg chg="add mod">
          <ac:chgData name="Madelaine Engström" userId="55676085-83f3-44e0-8086-8159603959e4" providerId="ADAL" clId="{AF6B8C61-6646-4798-A9FD-4513B192FC34}" dt="2019-08-17T12:27:53.108" v="10872" actId="14100"/>
          <ac:graphicFrameMkLst>
            <pc:docMk/>
            <pc:sldMk cId="568491837" sldId="280"/>
            <ac:graphicFrameMk id="8" creationId="{564427FE-E821-4E03-A724-EE69D7A914E3}"/>
          </ac:graphicFrameMkLst>
        </pc:graphicFrameChg>
      </pc:sldChg>
      <pc:sldChg chg="addSp delSp modSp add ord addCm delCm">
        <pc:chgData name="Madelaine Engström" userId="55676085-83f3-44e0-8086-8159603959e4" providerId="ADAL" clId="{AF6B8C61-6646-4798-A9FD-4513B192FC34}" dt="2019-08-19T07:19:30.149" v="13185" actId="14100"/>
        <pc:sldMkLst>
          <pc:docMk/>
          <pc:sldMk cId="3870913409" sldId="282"/>
        </pc:sldMkLst>
        <pc:spChg chg="mod">
          <ac:chgData name="Madelaine Engström" userId="55676085-83f3-44e0-8086-8159603959e4" providerId="ADAL" clId="{AF6B8C61-6646-4798-A9FD-4513B192FC34}" dt="2019-08-16T14:21:47.743" v="10238" actId="27636"/>
          <ac:spMkLst>
            <pc:docMk/>
            <pc:sldMk cId="3870913409" sldId="282"/>
            <ac:spMk id="2" creationId="{4EA1FF1A-733E-42E9-A5B5-EFB1F1E2863B}"/>
          </ac:spMkLst>
        </pc:spChg>
        <pc:spChg chg="mod">
          <ac:chgData name="Madelaine Engström" userId="55676085-83f3-44e0-8086-8159603959e4" providerId="ADAL" clId="{AF6B8C61-6646-4798-A9FD-4513B192FC34}" dt="2019-08-16T14:20:55.545" v="10123" actId="20577"/>
          <ac:spMkLst>
            <pc:docMk/>
            <pc:sldMk cId="3870913409" sldId="282"/>
            <ac:spMk id="6" creationId="{FF5C80DC-BC0B-4E3B-B71E-D6B93C1533C6}"/>
          </ac:spMkLst>
        </pc:spChg>
        <pc:spChg chg="add mod">
          <ac:chgData name="Madelaine Engström" userId="55676085-83f3-44e0-8086-8159603959e4" providerId="ADAL" clId="{AF6B8C61-6646-4798-A9FD-4513B192FC34}" dt="2019-08-19T07:19:30.149" v="13185" actId="14100"/>
          <ac:spMkLst>
            <pc:docMk/>
            <pc:sldMk cId="3870913409" sldId="282"/>
            <ac:spMk id="7" creationId="{77279B4B-192C-465D-95D3-9FA97C38557D}"/>
          </ac:spMkLst>
        </pc:spChg>
        <pc:spChg chg="add del mod">
          <ac:chgData name="Madelaine Engström" userId="55676085-83f3-44e0-8086-8159603959e4" providerId="ADAL" clId="{AF6B8C61-6646-4798-A9FD-4513B192FC34}" dt="2019-08-15T07:24:20.105" v="8604"/>
          <ac:spMkLst>
            <pc:docMk/>
            <pc:sldMk cId="3870913409" sldId="282"/>
            <ac:spMk id="8" creationId="{CCABAE60-981E-40EF-BDEB-E900A1E1C937}"/>
          </ac:spMkLst>
        </pc:spChg>
        <pc:spChg chg="add mod">
          <ac:chgData name="Madelaine Engström" userId="55676085-83f3-44e0-8086-8159603959e4" providerId="ADAL" clId="{AF6B8C61-6646-4798-A9FD-4513B192FC34}" dt="2019-08-15T07:24:34.167" v="8606" actId="14100"/>
          <ac:spMkLst>
            <pc:docMk/>
            <pc:sldMk cId="3870913409" sldId="282"/>
            <ac:spMk id="9" creationId="{6B51021A-7EA0-4BDC-BA42-F29FA09A83B3}"/>
          </ac:spMkLst>
        </pc:spChg>
        <pc:spChg chg="add mod">
          <ac:chgData name="Madelaine Engström" userId="55676085-83f3-44e0-8086-8159603959e4" providerId="ADAL" clId="{AF6B8C61-6646-4798-A9FD-4513B192FC34}" dt="2019-08-15T07:24:48.777" v="8610" actId="14100"/>
          <ac:spMkLst>
            <pc:docMk/>
            <pc:sldMk cId="3870913409" sldId="282"/>
            <ac:spMk id="10" creationId="{7679962B-C501-46F6-AB68-EAEACAA3D094}"/>
          </ac:spMkLst>
        </pc:spChg>
        <pc:spChg chg="add mod">
          <ac:chgData name="Madelaine Engström" userId="55676085-83f3-44e0-8086-8159603959e4" providerId="ADAL" clId="{AF6B8C61-6646-4798-A9FD-4513B192FC34}" dt="2019-08-15T07:21:45.412" v="8385" actId="1076"/>
          <ac:spMkLst>
            <pc:docMk/>
            <pc:sldMk cId="3870913409" sldId="282"/>
            <ac:spMk id="11" creationId="{78942FB8-E781-42A8-91DD-5B883D465BC6}"/>
          </ac:spMkLst>
        </pc:spChg>
        <pc:graphicFrameChg chg="add del mod">
          <ac:chgData name="Madelaine Engström" userId="55676085-83f3-44e0-8086-8159603959e4" providerId="ADAL" clId="{AF6B8C61-6646-4798-A9FD-4513B192FC34}" dt="2019-08-14T09:26:27.788" v="4703"/>
          <ac:graphicFrameMkLst>
            <pc:docMk/>
            <pc:sldMk cId="3870913409" sldId="282"/>
            <ac:graphicFrameMk id="8" creationId="{5F0DCF48-3DB8-477C-A748-968D90A764B8}"/>
          </ac:graphicFrameMkLst>
        </pc:graphicFrameChg>
      </pc:sldChg>
      <pc:sldChg chg="modSp add del ord modTransition">
        <pc:chgData name="Madelaine Engström" userId="55676085-83f3-44e0-8086-8159603959e4" providerId="ADAL" clId="{AF6B8C61-6646-4798-A9FD-4513B192FC34}" dt="2019-08-19T10:10:02.911" v="13230"/>
        <pc:sldMkLst>
          <pc:docMk/>
          <pc:sldMk cId="1112037295" sldId="285"/>
        </pc:sldMkLst>
        <pc:spChg chg="mod">
          <ac:chgData name="Madelaine Engström" userId="55676085-83f3-44e0-8086-8159603959e4" providerId="ADAL" clId="{AF6B8C61-6646-4798-A9FD-4513B192FC34}" dt="2019-08-14T09:35:08.415" v="5068" actId="27636"/>
          <ac:spMkLst>
            <pc:docMk/>
            <pc:sldMk cId="1112037295" sldId="285"/>
            <ac:spMk id="2" creationId="{10A555FC-3571-4C7D-8B0A-3E15EABBDF0F}"/>
          </ac:spMkLst>
        </pc:spChg>
        <pc:spChg chg="mod">
          <ac:chgData name="Madelaine Engström" userId="55676085-83f3-44e0-8086-8159603959e4" providerId="ADAL" clId="{AF6B8C61-6646-4798-A9FD-4513B192FC34}" dt="2019-08-16T14:01:41.815" v="9942" actId="20577"/>
          <ac:spMkLst>
            <pc:docMk/>
            <pc:sldMk cId="1112037295" sldId="285"/>
            <ac:spMk id="6" creationId="{66F9C4DC-7A8A-4535-9D07-022218DF7038}"/>
          </ac:spMkLst>
        </pc:spChg>
      </pc:sldChg>
      <pc:sldChg chg="modSp add ord">
        <pc:chgData name="Madelaine Engström" userId="55676085-83f3-44e0-8086-8159603959e4" providerId="ADAL" clId="{AF6B8C61-6646-4798-A9FD-4513B192FC34}" dt="2019-08-17T18:44:20.448" v="13136" actId="5793"/>
        <pc:sldMkLst>
          <pc:docMk/>
          <pc:sldMk cId="2826207807" sldId="286"/>
        </pc:sldMkLst>
        <pc:spChg chg="mod">
          <ac:chgData name="Madelaine Engström" userId="55676085-83f3-44e0-8086-8159603959e4" providerId="ADAL" clId="{AF6B8C61-6646-4798-A9FD-4513B192FC34}" dt="2019-08-14T10:50:31.184" v="5416" actId="20577"/>
          <ac:spMkLst>
            <pc:docMk/>
            <pc:sldMk cId="2826207807" sldId="286"/>
            <ac:spMk id="2" creationId="{4BE03181-FBCB-4E07-B22F-4234A0DE84B8}"/>
          </ac:spMkLst>
        </pc:spChg>
        <pc:spChg chg="mod">
          <ac:chgData name="Madelaine Engström" userId="55676085-83f3-44e0-8086-8159603959e4" providerId="ADAL" clId="{AF6B8C61-6646-4798-A9FD-4513B192FC34}" dt="2019-08-17T18:44:20.448" v="13136" actId="5793"/>
          <ac:spMkLst>
            <pc:docMk/>
            <pc:sldMk cId="2826207807" sldId="286"/>
            <ac:spMk id="6" creationId="{ECE8803E-470E-4533-9FFF-E94EE74077D8}"/>
          </ac:spMkLst>
        </pc:spChg>
      </pc:sldChg>
      <pc:sldChg chg="modSp add del ord modTransition">
        <pc:chgData name="Madelaine Engström" userId="55676085-83f3-44e0-8086-8159603959e4" providerId="ADAL" clId="{AF6B8C61-6646-4798-A9FD-4513B192FC34}" dt="2019-08-19T10:14:31.167" v="13235"/>
        <pc:sldMkLst>
          <pc:docMk/>
          <pc:sldMk cId="869913221" sldId="287"/>
        </pc:sldMkLst>
        <pc:spChg chg="mod">
          <ac:chgData name="Madelaine Engström" userId="55676085-83f3-44e0-8086-8159603959e4" providerId="ADAL" clId="{AF6B8C61-6646-4798-A9FD-4513B192FC34}" dt="2019-08-14T09:44:06.605" v="5137" actId="14100"/>
          <ac:spMkLst>
            <pc:docMk/>
            <pc:sldMk cId="869913221" sldId="287"/>
            <ac:spMk id="6" creationId="{00000000-0000-0000-0000-000000000000}"/>
          </ac:spMkLst>
        </pc:spChg>
        <pc:spChg chg="mod">
          <ac:chgData name="Madelaine Engström" userId="55676085-83f3-44e0-8086-8159603959e4" providerId="ADAL" clId="{AF6B8C61-6646-4798-A9FD-4513B192FC34}" dt="2019-08-17T12:41:36.927" v="11637" actId="20577"/>
          <ac:spMkLst>
            <pc:docMk/>
            <pc:sldMk cId="869913221" sldId="287"/>
            <ac:spMk id="8" creationId="{00000000-0000-0000-0000-000000000000}"/>
          </ac:spMkLst>
        </pc:spChg>
      </pc:sldChg>
      <pc:sldChg chg="modSp add del ord modTransition">
        <pc:chgData name="Madelaine Engström" userId="55676085-83f3-44e0-8086-8159603959e4" providerId="ADAL" clId="{AF6B8C61-6646-4798-A9FD-4513B192FC34}" dt="2019-08-19T10:14:41.472" v="13236"/>
        <pc:sldMkLst>
          <pc:docMk/>
          <pc:sldMk cId="3176023426" sldId="288"/>
        </pc:sldMkLst>
        <pc:spChg chg="mod">
          <ac:chgData name="Madelaine Engström" userId="55676085-83f3-44e0-8086-8159603959e4" providerId="ADAL" clId="{AF6B8C61-6646-4798-A9FD-4513B192FC34}" dt="2019-08-14T09:45:21.523" v="5152" actId="20577"/>
          <ac:spMkLst>
            <pc:docMk/>
            <pc:sldMk cId="3176023426" sldId="288"/>
            <ac:spMk id="2" creationId="{78FDE7D2-9472-4AD9-A4B6-708A468CB07A}"/>
          </ac:spMkLst>
        </pc:spChg>
        <pc:spChg chg="mod">
          <ac:chgData name="Madelaine Engström" userId="55676085-83f3-44e0-8086-8159603959e4" providerId="ADAL" clId="{AF6B8C61-6646-4798-A9FD-4513B192FC34}" dt="2019-08-14T09:45:01.256" v="5140"/>
          <ac:spMkLst>
            <pc:docMk/>
            <pc:sldMk cId="3176023426" sldId="288"/>
            <ac:spMk id="6" creationId="{22C8B700-289B-420A-9B90-8708ACA9BCF6}"/>
          </ac:spMkLst>
        </pc:spChg>
      </pc:sldChg>
      <pc:sldChg chg="modSp add del ord modTransition">
        <pc:chgData name="Madelaine Engström" userId="55676085-83f3-44e0-8086-8159603959e4" providerId="ADAL" clId="{AF6B8C61-6646-4798-A9FD-4513B192FC34}" dt="2019-08-19T07:22:06.528" v="13188" actId="2696"/>
        <pc:sldMkLst>
          <pc:docMk/>
          <pc:sldMk cId="1264031007" sldId="292"/>
        </pc:sldMkLst>
        <pc:spChg chg="mod">
          <ac:chgData name="Madelaine Engström" userId="55676085-83f3-44e0-8086-8159603959e4" providerId="ADAL" clId="{AF6B8C61-6646-4798-A9FD-4513B192FC34}" dt="2019-08-14T12:12:05.936" v="5929" actId="14100"/>
          <ac:spMkLst>
            <pc:docMk/>
            <pc:sldMk cId="1264031007" sldId="292"/>
            <ac:spMk id="2" creationId="{0F027F01-6AB1-4A88-B214-4B523D0CC167}"/>
          </ac:spMkLst>
        </pc:spChg>
        <pc:spChg chg="mod">
          <ac:chgData name="Madelaine Engström" userId="55676085-83f3-44e0-8086-8159603959e4" providerId="ADAL" clId="{AF6B8C61-6646-4798-A9FD-4513B192FC34}" dt="2019-08-17T12:29:57.699" v="10982" actId="20577"/>
          <ac:spMkLst>
            <pc:docMk/>
            <pc:sldMk cId="1264031007" sldId="292"/>
            <ac:spMk id="6" creationId="{6D4D7233-1C04-4325-BEF9-1531551CF62B}"/>
          </ac:spMkLst>
        </pc:spChg>
      </pc:sldChg>
      <pc:sldChg chg="addSp modSp add">
        <pc:chgData name="Madelaine Engström" userId="55676085-83f3-44e0-8086-8159603959e4" providerId="ADAL" clId="{AF6B8C61-6646-4798-A9FD-4513B192FC34}" dt="2019-08-17T18:59:26.332" v="13177" actId="1076"/>
        <pc:sldMkLst>
          <pc:docMk/>
          <pc:sldMk cId="3111459570" sldId="295"/>
        </pc:sldMkLst>
        <pc:picChg chg="add mod">
          <ac:chgData name="Madelaine Engström" userId="55676085-83f3-44e0-8086-8159603959e4" providerId="ADAL" clId="{AF6B8C61-6646-4798-A9FD-4513B192FC34}" dt="2019-08-17T18:59:26.332" v="13177" actId="1076"/>
          <ac:picMkLst>
            <pc:docMk/>
            <pc:sldMk cId="3111459570" sldId="295"/>
            <ac:picMk id="3" creationId="{B2E4DEF1-2EE1-4890-A95D-8EB133B6E424}"/>
          </ac:picMkLst>
        </pc:picChg>
      </pc:sldChg>
      <pc:sldChg chg="addSp modSp add">
        <pc:chgData name="Madelaine Engström" userId="55676085-83f3-44e0-8086-8159603959e4" providerId="ADAL" clId="{AF6B8C61-6646-4798-A9FD-4513B192FC34}" dt="2019-08-17T18:56:00.611" v="13165" actId="14100"/>
        <pc:sldMkLst>
          <pc:docMk/>
          <pc:sldMk cId="1663073343" sldId="296"/>
        </pc:sldMkLst>
        <pc:picChg chg="add mod">
          <ac:chgData name="Madelaine Engström" userId="55676085-83f3-44e0-8086-8159603959e4" providerId="ADAL" clId="{AF6B8C61-6646-4798-A9FD-4513B192FC34}" dt="2019-08-17T18:56:00.611" v="13165" actId="14100"/>
          <ac:picMkLst>
            <pc:docMk/>
            <pc:sldMk cId="1663073343" sldId="296"/>
            <ac:picMk id="2" creationId="{E035B1F2-9E9A-48CE-A15B-0446DB1A24B4}"/>
          </ac:picMkLst>
        </pc:picChg>
      </pc:sldChg>
      <pc:sldChg chg="addSp modSp add">
        <pc:chgData name="Madelaine Engström" userId="55676085-83f3-44e0-8086-8159603959e4" providerId="ADAL" clId="{AF6B8C61-6646-4798-A9FD-4513B192FC34}" dt="2019-08-17T18:56:41.837" v="13169" actId="14100"/>
        <pc:sldMkLst>
          <pc:docMk/>
          <pc:sldMk cId="1875953063" sldId="297"/>
        </pc:sldMkLst>
        <pc:picChg chg="add mod">
          <ac:chgData name="Madelaine Engström" userId="55676085-83f3-44e0-8086-8159603959e4" providerId="ADAL" clId="{AF6B8C61-6646-4798-A9FD-4513B192FC34}" dt="2019-08-17T18:56:41.837" v="13169" actId="14100"/>
          <ac:picMkLst>
            <pc:docMk/>
            <pc:sldMk cId="1875953063" sldId="297"/>
            <ac:picMk id="2" creationId="{73EF187F-59C4-4656-BA08-CCD0BE09A84E}"/>
          </ac:picMkLst>
        </pc:picChg>
      </pc:sldChg>
      <pc:sldChg chg="addSp modSp add">
        <pc:chgData name="Madelaine Engström" userId="55676085-83f3-44e0-8086-8159603959e4" providerId="ADAL" clId="{AF6B8C61-6646-4798-A9FD-4513B192FC34}" dt="2019-08-17T18:54:08.052" v="13158" actId="14100"/>
        <pc:sldMkLst>
          <pc:docMk/>
          <pc:sldMk cId="1782161225" sldId="298"/>
        </pc:sldMkLst>
        <pc:picChg chg="add mod">
          <ac:chgData name="Madelaine Engström" userId="55676085-83f3-44e0-8086-8159603959e4" providerId="ADAL" clId="{AF6B8C61-6646-4798-A9FD-4513B192FC34}" dt="2019-08-17T18:54:08.052" v="13158" actId="14100"/>
          <ac:picMkLst>
            <pc:docMk/>
            <pc:sldMk cId="1782161225" sldId="298"/>
            <ac:picMk id="2" creationId="{D3018642-41FC-4EBD-9127-64ED18079AAF}"/>
          </ac:picMkLst>
        </pc:picChg>
      </pc:sldChg>
      <pc:sldChg chg="modSp add ord">
        <pc:chgData name="Madelaine Engström" userId="55676085-83f3-44e0-8086-8159603959e4" providerId="ADAL" clId="{AF6B8C61-6646-4798-A9FD-4513B192FC34}" dt="2019-08-17T12:35:54.372" v="11235" actId="20577"/>
        <pc:sldMkLst>
          <pc:docMk/>
          <pc:sldMk cId="980145862" sldId="299"/>
        </pc:sldMkLst>
        <pc:spChg chg="mod">
          <ac:chgData name="Madelaine Engström" userId="55676085-83f3-44e0-8086-8159603959e4" providerId="ADAL" clId="{AF6B8C61-6646-4798-A9FD-4513B192FC34}" dt="2019-08-15T07:05:31.643" v="7459" actId="20577"/>
          <ac:spMkLst>
            <pc:docMk/>
            <pc:sldMk cId="980145862" sldId="299"/>
            <ac:spMk id="2" creationId="{80319043-04B7-465C-92B3-9399A5F4575E}"/>
          </ac:spMkLst>
        </pc:spChg>
        <pc:spChg chg="mod">
          <ac:chgData name="Madelaine Engström" userId="55676085-83f3-44e0-8086-8159603959e4" providerId="ADAL" clId="{AF6B8C61-6646-4798-A9FD-4513B192FC34}" dt="2019-08-17T12:35:54.372" v="11235" actId="20577"/>
          <ac:spMkLst>
            <pc:docMk/>
            <pc:sldMk cId="980145862" sldId="299"/>
            <ac:spMk id="6" creationId="{32AE9AA6-5357-45B1-9F0C-FBB9D462EF58}"/>
          </ac:spMkLst>
        </pc:spChg>
      </pc:sldChg>
      <pc:sldChg chg="addSp delSp modSp add ord">
        <pc:chgData name="Madelaine Engström" userId="55676085-83f3-44e0-8086-8159603959e4" providerId="ADAL" clId="{AF6B8C61-6646-4798-A9FD-4513B192FC34}" dt="2019-08-17T12:38:16.534" v="11438" actId="20577"/>
        <pc:sldMkLst>
          <pc:docMk/>
          <pc:sldMk cId="2632700905" sldId="302"/>
        </pc:sldMkLst>
        <pc:spChg chg="add del mod">
          <ac:chgData name="Madelaine Engström" userId="55676085-83f3-44e0-8086-8159603959e4" providerId="ADAL" clId="{AF6B8C61-6646-4798-A9FD-4513B192FC34}" dt="2019-08-17T12:38:16.534" v="11438" actId="20577"/>
          <ac:spMkLst>
            <pc:docMk/>
            <pc:sldMk cId="2632700905" sldId="302"/>
            <ac:spMk id="6" creationId="{42298965-6AE2-4D37-A0EF-DFE7EF37E790}"/>
          </ac:spMkLst>
        </pc:spChg>
        <pc:graphicFrameChg chg="add del mod">
          <ac:chgData name="Madelaine Engström" userId="55676085-83f3-44e0-8086-8159603959e4" providerId="ADAL" clId="{AF6B8C61-6646-4798-A9FD-4513B192FC34}" dt="2019-08-17T12:36:53.290" v="11272" actId="12084"/>
          <ac:graphicFrameMkLst>
            <pc:docMk/>
            <pc:sldMk cId="2632700905" sldId="302"/>
            <ac:graphicFrameMk id="7" creationId="{D37F83B5-0566-4E60-BB44-96809A4D8CD4}"/>
          </ac:graphicFrameMkLst>
        </pc:graphicFrameChg>
      </pc:sldChg>
      <pc:sldChg chg="addSp modSp add del modTransition">
        <pc:chgData name="Madelaine Engström" userId="55676085-83f3-44e0-8086-8159603959e4" providerId="ADAL" clId="{AF6B8C61-6646-4798-A9FD-4513B192FC34}" dt="2019-08-19T07:22:27.077" v="13189" actId="2696"/>
        <pc:sldMkLst>
          <pc:docMk/>
          <pc:sldMk cId="2080236582" sldId="303"/>
        </pc:sldMkLst>
        <pc:picChg chg="add mod">
          <ac:chgData name="Madelaine Engström" userId="55676085-83f3-44e0-8086-8159603959e4" providerId="ADAL" clId="{AF6B8C61-6646-4798-A9FD-4513B192FC34}" dt="2019-08-17T18:58:23.510" v="13174" actId="14100"/>
          <ac:picMkLst>
            <pc:docMk/>
            <pc:sldMk cId="2080236582" sldId="303"/>
            <ac:picMk id="2" creationId="{3D0324ED-AFE5-4372-9537-DC6075B5FE71}"/>
          </ac:picMkLst>
        </pc:picChg>
      </pc:sldChg>
      <pc:sldChg chg="modSp add ord">
        <pc:chgData name="Madelaine Engström" userId="55676085-83f3-44e0-8086-8159603959e4" providerId="ADAL" clId="{AF6B8C61-6646-4798-A9FD-4513B192FC34}" dt="2019-08-16T07:37:30.637" v="9433"/>
        <pc:sldMkLst>
          <pc:docMk/>
          <pc:sldMk cId="4262547355" sldId="304"/>
        </pc:sldMkLst>
        <pc:spChg chg="mod">
          <ac:chgData name="Madelaine Engström" userId="55676085-83f3-44e0-8086-8159603959e4" providerId="ADAL" clId="{AF6B8C61-6646-4798-A9FD-4513B192FC34}" dt="2019-08-15T07:29:15.212" v="8879" actId="20577"/>
          <ac:spMkLst>
            <pc:docMk/>
            <pc:sldMk cId="4262547355" sldId="304"/>
            <ac:spMk id="2" creationId="{00000000-0000-0000-0000-000000000000}"/>
          </ac:spMkLst>
        </pc:spChg>
      </pc:sldChg>
      <pc:sldChg chg="modSp add ord">
        <pc:chgData name="Madelaine Engström" userId="55676085-83f3-44e0-8086-8159603959e4" providerId="ADAL" clId="{AF6B8C61-6646-4798-A9FD-4513B192FC34}" dt="2019-08-16T13:39:13.860" v="9607"/>
        <pc:sldMkLst>
          <pc:docMk/>
          <pc:sldMk cId="1946838499" sldId="305"/>
        </pc:sldMkLst>
        <pc:spChg chg="mod">
          <ac:chgData name="Madelaine Engström" userId="55676085-83f3-44e0-8086-8159603959e4" providerId="ADAL" clId="{AF6B8C61-6646-4798-A9FD-4513B192FC34}" dt="2019-08-15T07:41:40.328" v="9084" actId="20577"/>
          <ac:spMkLst>
            <pc:docMk/>
            <pc:sldMk cId="1946838499" sldId="305"/>
            <ac:spMk id="2" creationId="{00000000-0000-0000-0000-000000000000}"/>
          </ac:spMkLst>
        </pc:spChg>
        <pc:spChg chg="mod">
          <ac:chgData name="Madelaine Engström" userId="55676085-83f3-44e0-8086-8159603959e4" providerId="ADAL" clId="{AF6B8C61-6646-4798-A9FD-4513B192FC34}" dt="2019-08-15T07:41:44.645" v="9085" actId="20577"/>
          <ac:spMkLst>
            <pc:docMk/>
            <pc:sldMk cId="1946838499" sldId="305"/>
            <ac:spMk id="3" creationId="{00000000-0000-0000-0000-000000000000}"/>
          </ac:spMkLst>
        </pc:spChg>
      </pc:sldChg>
      <pc:sldChg chg="modSp add ord">
        <pc:chgData name="Madelaine Engström" userId="55676085-83f3-44e0-8086-8159603959e4" providerId="ADAL" clId="{AF6B8C61-6646-4798-A9FD-4513B192FC34}" dt="2019-08-17T12:58:43.948" v="12887"/>
        <pc:sldMkLst>
          <pc:docMk/>
          <pc:sldMk cId="3663169723" sldId="306"/>
        </pc:sldMkLst>
        <pc:spChg chg="mod">
          <ac:chgData name="Madelaine Engström" userId="55676085-83f3-44e0-8086-8159603959e4" providerId="ADAL" clId="{AF6B8C61-6646-4798-A9FD-4513B192FC34}" dt="2019-08-17T12:56:09.221" v="12553" actId="20577"/>
          <ac:spMkLst>
            <pc:docMk/>
            <pc:sldMk cId="3663169723" sldId="306"/>
            <ac:spMk id="2" creationId="{F997D516-5373-4BB1-A20D-FD70E33C6881}"/>
          </ac:spMkLst>
        </pc:spChg>
        <pc:spChg chg="mod">
          <ac:chgData name="Madelaine Engström" userId="55676085-83f3-44e0-8086-8159603959e4" providerId="ADAL" clId="{AF6B8C61-6646-4798-A9FD-4513B192FC34}" dt="2019-08-17T12:58:19.954" v="12886" actId="20577"/>
          <ac:spMkLst>
            <pc:docMk/>
            <pc:sldMk cId="3663169723" sldId="306"/>
            <ac:spMk id="6" creationId="{F64717E8-32FA-4C1C-B0FD-248351A4AED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0402-8E07-BB4F-A189-6AD7200B2129}" type="datetime1">
              <a:rPr lang="en-US" smtClean="0"/>
              <a:pPr/>
              <a:t>8/19/2019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91D49-AD30-AD49-8FCC-B045B8D02F0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933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8E3D5-343E-3741-80FE-788E6CEB802F}" type="datetime1">
              <a:rPr lang="en-US" smtClean="0"/>
              <a:pPr/>
              <a:t>8/19/2019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C25B8-6A37-0E42-AD12-4E95E5CB52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151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C25B8-6A37-0E42-AD12-4E95E5CB5205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90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371600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titel/rubrik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Underrubrik/namn på talare e.d.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7347" r="5690" b="16077"/>
          <a:stretch/>
        </p:blipFill>
        <p:spPr>
          <a:xfrm>
            <a:off x="399600" y="5929200"/>
            <a:ext cx="2368800" cy="6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2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sida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56096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Namn på nästa avsnitt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56096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Innehåll/underrubriker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141600"/>
            <a:ext cx="1702800" cy="5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sida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56096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Namn på nästa avsnitt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56096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Innehåll/underrubriker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141600"/>
            <a:ext cx="1702800" cy="5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sida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56096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Namn på nästa avsnitt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56096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Innehåll/underrubriker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141600"/>
            <a:ext cx="1702800" cy="5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sida sv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-138544"/>
            <a:ext cx="9217891" cy="7070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256096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Namn på nästa avsnitt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56096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Innehåll/underrubriker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141600"/>
            <a:ext cx="1702800" cy="5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256096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Namn på nästa avsnitt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56096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Innehåll/underrubriker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141600"/>
            <a:ext cx="1702800" cy="5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C41B488F-F19A-4D00-93AB-E1ED4F312D14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3" y="361000"/>
            <a:ext cx="5836917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141600"/>
            <a:ext cx="1702800" cy="5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3" y="361000"/>
            <a:ext cx="5836917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5076" y="1830357"/>
            <a:ext cx="7737587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3" y="6142849"/>
            <a:ext cx="1701429" cy="5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/>
          </p:nvPr>
        </p:nvSpPr>
        <p:spPr>
          <a:xfrm>
            <a:off x="4137025" y="1844506"/>
            <a:ext cx="4286250" cy="3945398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65650F2C-1220-49C4-84BE-EE7907C369FE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3" y="361000"/>
            <a:ext cx="5836917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5076" y="1830357"/>
            <a:ext cx="3316211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141600"/>
            <a:ext cx="1702800" cy="5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ubrik 3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sz="quarter" idx="13"/>
          </p:nvPr>
        </p:nvSpPr>
        <p:spPr>
          <a:xfrm>
            <a:off x="685800" y="1905000"/>
            <a:ext cx="7737475" cy="3922713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651DCFF8-9D18-4D22-8F29-050B4BE13FB8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3" y="361000"/>
            <a:ext cx="5836917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141600"/>
            <a:ext cx="1702800" cy="5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8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um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45888C43-4078-4BFC-AF59-ABC98080FBC1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3" y="361000"/>
            <a:ext cx="5836917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141600"/>
            <a:ext cx="1702800" cy="586784"/>
          </a:xfrm>
          <a:prstGeom prst="rect">
            <a:avLst/>
          </a:prstGeom>
        </p:spPr>
      </p:pic>
      <p:sp>
        <p:nvSpPr>
          <p:cNvPr id="10" name="Platshållare för innehåll 5"/>
          <p:cNvSpPr>
            <a:spLocks noGrp="1"/>
          </p:cNvSpPr>
          <p:nvPr>
            <p:ph sz="quarter" idx="13"/>
          </p:nvPr>
        </p:nvSpPr>
        <p:spPr>
          <a:xfrm>
            <a:off x="678458" y="1258888"/>
            <a:ext cx="3697599" cy="4563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 5"/>
          <p:cNvSpPr>
            <a:spLocks noGrp="1"/>
          </p:cNvSpPr>
          <p:nvPr>
            <p:ph sz="quarter" idx="14"/>
          </p:nvPr>
        </p:nvSpPr>
        <p:spPr>
          <a:xfrm>
            <a:off x="4785988" y="1258142"/>
            <a:ext cx="3636676" cy="45641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2287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371600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titel/rubrik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Underrubrik/namn på talare e.d.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7347" r="5690" b="16077"/>
          <a:stretch/>
        </p:blipFill>
        <p:spPr>
          <a:xfrm>
            <a:off x="399600" y="5929200"/>
            <a:ext cx="2368800" cy="6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40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59" y="6120611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093" y="360999"/>
            <a:ext cx="1431193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30D2E865-2976-4121-BFD2-1FB6C541D6E9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0" y="361654"/>
            <a:ext cx="553784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3" y="361000"/>
            <a:ext cx="5836917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r>
              <a:rPr lang="sv-SE"/>
              <a:t>Titel/föreläsare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141600"/>
            <a:ext cx="1702800" cy="586784"/>
          </a:xfrm>
          <a:prstGeom prst="rect">
            <a:avLst/>
          </a:prstGeom>
        </p:spPr>
      </p:pic>
      <p:sp>
        <p:nvSpPr>
          <p:cNvPr id="13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681135" y="877077"/>
            <a:ext cx="7744408" cy="48985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7020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818137" y="3670051"/>
            <a:ext cx="552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814513"/>
            <a:ext cx="6651538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Text/namn på talare </a:t>
            </a:r>
          </a:p>
          <a:p>
            <a:r>
              <a:rPr lang="sv-SE" dirty="0"/>
              <a:t>kontaktinformation e.d.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96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818137" y="3670051"/>
            <a:ext cx="552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814513"/>
            <a:ext cx="6651538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Text/namn på talare </a:t>
            </a:r>
          </a:p>
          <a:p>
            <a:r>
              <a:rPr lang="sv-SE" dirty="0"/>
              <a:t>kontaktinformation e.d.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5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818137" y="3670051"/>
            <a:ext cx="552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814513"/>
            <a:ext cx="6651538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Text/namn på talare </a:t>
            </a:r>
          </a:p>
          <a:p>
            <a:r>
              <a:rPr lang="sv-SE" dirty="0"/>
              <a:t>kontaktinformation e.d.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5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1818137" y="3670051"/>
            <a:ext cx="552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12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814513"/>
            <a:ext cx="6651538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Text/namn på talare </a:t>
            </a:r>
          </a:p>
          <a:p>
            <a:r>
              <a:rPr lang="sv-SE" dirty="0"/>
              <a:t>kontaktinformation e.d.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kolumner text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  <p:sp>
        <p:nvSpPr>
          <p:cNvPr id="8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401216" y="1258888"/>
            <a:ext cx="3974842" cy="4563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5"/>
          <p:cNvSpPr>
            <a:spLocks noGrp="1"/>
          </p:cNvSpPr>
          <p:nvPr>
            <p:ph sz="quarter" idx="11"/>
          </p:nvPr>
        </p:nvSpPr>
        <p:spPr>
          <a:xfrm>
            <a:off x="4785988" y="1258142"/>
            <a:ext cx="4104000" cy="45641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6166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kolumner text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  <p:sp>
        <p:nvSpPr>
          <p:cNvPr id="11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401216" y="1258888"/>
            <a:ext cx="3974842" cy="4563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5"/>
          <p:cNvSpPr>
            <a:spLocks noGrp="1"/>
          </p:cNvSpPr>
          <p:nvPr>
            <p:ph sz="quarter" idx="11"/>
          </p:nvPr>
        </p:nvSpPr>
        <p:spPr>
          <a:xfrm>
            <a:off x="4785988" y="1258142"/>
            <a:ext cx="4104000" cy="45641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96099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kolumner text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  <p:sp>
        <p:nvSpPr>
          <p:cNvPr id="11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401216" y="1258888"/>
            <a:ext cx="3974842" cy="4563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5"/>
          <p:cNvSpPr>
            <a:spLocks noGrp="1"/>
          </p:cNvSpPr>
          <p:nvPr>
            <p:ph sz="quarter" idx="11"/>
          </p:nvPr>
        </p:nvSpPr>
        <p:spPr>
          <a:xfrm>
            <a:off x="4785988" y="1258142"/>
            <a:ext cx="4104000" cy="45641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63874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umner text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  <p:sp>
        <p:nvSpPr>
          <p:cNvPr id="5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401216" y="1258888"/>
            <a:ext cx="3974842" cy="4563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5"/>
          <p:cNvSpPr>
            <a:spLocks noGrp="1"/>
          </p:cNvSpPr>
          <p:nvPr>
            <p:ph sz="quarter" idx="11"/>
          </p:nvPr>
        </p:nvSpPr>
        <p:spPr>
          <a:xfrm>
            <a:off x="4785988" y="1258142"/>
            <a:ext cx="4104000" cy="45641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 bild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91886" y="877077"/>
            <a:ext cx="8285583" cy="48985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4399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371600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titel/rubrik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Underrubrik/namn på talare e.d.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7347" r="5690" b="16077"/>
          <a:stretch/>
        </p:blipFill>
        <p:spPr>
          <a:xfrm>
            <a:off x="399600" y="5929200"/>
            <a:ext cx="2368800" cy="6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 bild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  <p:sp>
        <p:nvSpPr>
          <p:cNvPr id="6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91886" y="877077"/>
            <a:ext cx="8285583" cy="48985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61277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 bild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  <p:sp>
        <p:nvSpPr>
          <p:cNvPr id="6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91886" y="877077"/>
            <a:ext cx="8285583" cy="48985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11193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bild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17966" r="6364" b="16111"/>
          <a:stretch/>
        </p:blipFill>
        <p:spPr>
          <a:xfrm>
            <a:off x="399600" y="5929200"/>
            <a:ext cx="2368800" cy="615035"/>
          </a:xfrm>
          <a:prstGeom prst="rect">
            <a:avLst/>
          </a:prstGeom>
        </p:spPr>
      </p:pic>
      <p:sp>
        <p:nvSpPr>
          <p:cNvPr id="6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91886" y="877077"/>
            <a:ext cx="8285583" cy="48985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371600" y="1812899"/>
            <a:ext cx="64008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titel/rubrik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93962"/>
            <a:ext cx="64008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Underrubrik/namn på talare e.d.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7347" r="5690" b="16077"/>
          <a:stretch/>
        </p:blipFill>
        <p:spPr>
          <a:xfrm>
            <a:off x="399600" y="5929200"/>
            <a:ext cx="2368800" cy="6179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4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Blå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0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Turkos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2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Grö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2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vart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708" r:id="rId4"/>
    <p:sldLayoutId id="2147483668" r:id="rId5"/>
    <p:sldLayoutId id="2147483669" r:id="rId6"/>
    <p:sldLayoutId id="2147483670" r:id="rId7"/>
    <p:sldLayoutId id="2147483671" r:id="rId8"/>
    <p:sldLayoutId id="2147483709" r:id="rId9"/>
    <p:sldLayoutId id="2147483674" r:id="rId10"/>
    <p:sldLayoutId id="2147483675" r:id="rId11"/>
    <p:sldLayoutId id="2147483676" r:id="rId12"/>
    <p:sldLayoutId id="2147483687" r:id="rId13"/>
    <p:sldLayoutId id="2147483677" r:id="rId14"/>
    <p:sldLayoutId id="2147483673" r:id="rId15"/>
    <p:sldLayoutId id="2147483660" r:id="rId16"/>
    <p:sldLayoutId id="2147483661" r:id="rId17"/>
    <p:sldLayoutId id="2147483663" r:id="rId18"/>
    <p:sldLayoutId id="2147483700" r:id="rId19"/>
    <p:sldLayoutId id="2147483707" r:id="rId20"/>
    <p:sldLayoutId id="2147483662" r:id="rId21"/>
    <p:sldLayoutId id="2147483666" r:id="rId22"/>
    <p:sldLayoutId id="2147483667" r:id="rId23"/>
    <p:sldLayoutId id="2147483710" r:id="rId24"/>
    <p:sldLayoutId id="2147483694" r:id="rId25"/>
    <p:sldLayoutId id="2147483696" r:id="rId26"/>
    <p:sldLayoutId id="2147483698" r:id="rId27"/>
    <p:sldLayoutId id="2147483711" r:id="rId28"/>
    <p:sldLayoutId id="2147483701" r:id="rId29"/>
    <p:sldLayoutId id="2147483703" r:id="rId30"/>
    <p:sldLayoutId id="2147483705" r:id="rId31"/>
    <p:sldLayoutId id="2147483712" r:id="rId3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71600" y="1013791"/>
            <a:ext cx="6400800" cy="2564296"/>
          </a:xfrm>
        </p:spPr>
        <p:txBody>
          <a:bodyPr>
            <a:normAutofit fontScale="90000"/>
          </a:bodyPr>
          <a:lstStyle/>
          <a:p>
            <a:br>
              <a:rPr lang="sv-SE" sz="3100" dirty="0"/>
            </a:br>
            <a:br>
              <a:rPr lang="sv-SE" sz="3100" dirty="0"/>
            </a:br>
            <a:br>
              <a:rPr lang="sv-SE" sz="3100" dirty="0"/>
            </a:br>
            <a:r>
              <a:rPr lang="sv-SE" sz="3600" dirty="0"/>
              <a:t>Professionalisering av metod för kontinuerlig utveckling av processer inom verksamhetsstödet</a:t>
            </a:r>
            <a:br>
              <a:rPr lang="sv-SE" sz="3100" dirty="0"/>
            </a:br>
            <a:r>
              <a:rPr lang="sv-SE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Madelaine Engström</a:t>
            </a:r>
          </a:p>
          <a:p>
            <a:r>
              <a:rPr lang="sv-SE" dirty="0"/>
              <a:t>Administrativ chef</a:t>
            </a:r>
          </a:p>
          <a:p>
            <a:r>
              <a:rPr lang="sv-SE" dirty="0"/>
              <a:t>Matematiska institutionen</a:t>
            </a:r>
          </a:p>
        </p:txBody>
      </p:sp>
    </p:spTree>
    <p:extLst>
      <p:ext uri="{BB962C8B-B14F-4D97-AF65-F5344CB8AC3E}">
        <p14:creationId xmlns:p14="http://schemas.microsoft.com/office/powerpoint/2010/main" val="38762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19043-04B7-465C-92B3-9399A5F4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Processkartläggning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99F84-7F23-4976-B9C4-C158C232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FAD0669-A795-42AF-B270-320A3648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824FC7-2801-431C-82BC-A07B8039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Titel/föreläsare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AE9AA6-5357-45B1-9F0C-FBB9D462E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Processkartläggning 1</a:t>
            </a:r>
          </a:p>
          <a:p>
            <a:pPr marL="0" indent="0">
              <a:buNone/>
            </a:pPr>
            <a:r>
              <a:rPr lang="sv-SE" dirty="0"/>
              <a:t>	-alla skrev upp aktiviteter som ingår i processen på 	post-it lappar. </a:t>
            </a:r>
          </a:p>
          <a:p>
            <a:pPr marL="0" indent="0">
              <a:buNone/>
            </a:pPr>
            <a:r>
              <a:rPr lang="sv-SE" dirty="0"/>
              <a:t>	-lapparna sattes upp på tavlan och under tystnad 	grupperade man lapparna. Lappar som var lika eller 	hörde ihop sattes samman. </a:t>
            </a:r>
          </a:p>
          <a:p>
            <a:pPr marL="0" indent="0">
              <a:buNone/>
            </a:pPr>
            <a:r>
              <a:rPr lang="sv-SE" dirty="0"/>
              <a:t>	-de sammanslagna lapparna sorterades i tidsordning 	av processen och delprocesser kunde identifieras 	och få namn som t ex ”</a:t>
            </a:r>
            <a:r>
              <a:rPr lang="sv-SE" i="1" dirty="0"/>
              <a:t>ta beslut om gäst</a:t>
            </a:r>
            <a:r>
              <a:rPr lang="sv-SE" dirty="0"/>
              <a:t>”, ”</a:t>
            </a:r>
            <a:r>
              <a:rPr lang="sv-SE" i="1" dirty="0"/>
              <a:t>att göra 	innan gästen kommer</a:t>
            </a:r>
            <a:r>
              <a:rPr lang="sv-SE" dirty="0"/>
              <a:t>” mm.</a:t>
            </a:r>
          </a:p>
        </p:txBody>
      </p:sp>
    </p:spTree>
    <p:extLst>
      <p:ext uri="{BB962C8B-B14F-4D97-AF65-F5344CB8AC3E}">
        <p14:creationId xmlns:p14="http://schemas.microsoft.com/office/powerpoint/2010/main" val="98014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9A5FFD-C057-46A9-8D31-28246834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10B0BDF-CA73-4664-9E10-F6E83B5F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531A91-FC6C-4941-88CE-CCF6DCAC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E23A2-E1A8-47A0-A376-0805FCAE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Titel/föreläsare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2298965-6AE2-4D37-A0EF-DFE7EF37E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Processkartläggning 2</a:t>
            </a:r>
          </a:p>
          <a:p>
            <a:pPr marL="0" indent="0">
              <a:buNone/>
            </a:pPr>
            <a:r>
              <a:rPr lang="sv-SE" dirty="0"/>
              <a:t>	-utgick från delprocesserna</a:t>
            </a:r>
          </a:p>
          <a:p>
            <a:pPr marL="0" indent="0">
              <a:buNone/>
            </a:pPr>
            <a:r>
              <a:rPr lang="sv-SE" dirty="0"/>
              <a:t>	-vi fastställde vilka objekt som ”triggar igång” 	aktiviteten/delprocessen</a:t>
            </a:r>
          </a:p>
          <a:p>
            <a:pPr marL="0" indent="0">
              <a:buNone/>
            </a:pPr>
            <a:r>
              <a:rPr lang="sv-SE" dirty="0"/>
              <a:t>	-post-it lapparna gicks igenom och aktiviteterna 	placerades in i respektive delprocess.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70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3A6125DC-3C45-48AF-86E0-564436BA38D5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0A4C9D9-979F-D94A-9054-C3B7EAD37AEB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/>
              <a:t>Titel/föreläsare</a:t>
            </a:r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F0F3C2FE-8DFC-435E-ABA3-F272995FC2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 rot="10800000">
            <a:off x="677863" y="2153841"/>
            <a:ext cx="3698875" cy="2774156"/>
          </a:xfrm>
        </p:spPr>
      </p:pic>
      <p:pic>
        <p:nvPicPr>
          <p:cNvPr id="11" name="Platshållare för innehåll 10" descr="En bild som visar inomhus, vägg, skåp, tak&#10;&#10;Automatiskt genererad beskrivning">
            <a:extLst>
              <a:ext uri="{FF2B5EF4-FFF2-40B4-BE49-F238E27FC236}">
                <a16:creationId xmlns:a16="http://schemas.microsoft.com/office/drawing/2014/main" id="{4C49F8E5-9FB7-4046-80C1-2F2C6E96E3A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809067" y="2422223"/>
            <a:ext cx="3636962" cy="2727721"/>
          </a:xfrm>
        </p:spPr>
      </p:pic>
    </p:spTree>
    <p:extLst>
      <p:ext uri="{BB962C8B-B14F-4D97-AF65-F5344CB8AC3E}">
        <p14:creationId xmlns:p14="http://schemas.microsoft.com/office/powerpoint/2010/main" val="167316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A555FC-3571-4C7D-8B0A-3E15EABB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Processorganisation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17FB96-DB40-402A-9DE0-48BD1605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F9B91EC-59FA-4B27-8673-4E7EF9AD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6E69C7-A7D7-425E-92A8-B97CA1F8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6F9C4DC-7A8A-4535-9D07-022218DF7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dirty="0"/>
              <a:t> </a:t>
            </a:r>
          </a:p>
          <a:p>
            <a:pPr marL="0" indent="0">
              <a:buNone/>
            </a:pPr>
            <a:r>
              <a:rPr lang="sv-SE" sz="1200" b="1" dirty="0"/>
              <a:t>Huvudprocessägare</a:t>
            </a:r>
            <a:endParaRPr lang="sv-SE" sz="1200" dirty="0"/>
          </a:p>
          <a:p>
            <a:pPr marL="0" indent="0">
              <a:buNone/>
            </a:pPr>
            <a:r>
              <a:rPr lang="sv-SE" sz="1200" dirty="0"/>
              <a:t>Särskilt ansvar för att förbättra huvudprocessen.</a:t>
            </a:r>
          </a:p>
          <a:p>
            <a:pPr marL="0" indent="0">
              <a:buNone/>
            </a:pPr>
            <a:r>
              <a:rPr lang="sv-SE" sz="1200" dirty="0"/>
              <a:t>-bevaka förändringar som påverkar huvudprocessen</a:t>
            </a:r>
          </a:p>
          <a:p>
            <a:pPr marL="0" indent="0">
              <a:buNone/>
            </a:pPr>
            <a:r>
              <a:rPr lang="sv-SE" sz="1200" dirty="0"/>
              <a:t>-initiera förändringar och utveckling av huvudprocessen t ex behov av nya delprocesser mm.</a:t>
            </a:r>
          </a:p>
          <a:p>
            <a:pPr marL="0" indent="0">
              <a:buNone/>
            </a:pPr>
            <a:r>
              <a:rPr lang="sv-SE" sz="1200" b="1" dirty="0"/>
              <a:t>Delprocessteam</a:t>
            </a:r>
            <a:endParaRPr lang="sv-SE" sz="1200" dirty="0"/>
          </a:p>
          <a:p>
            <a:pPr marL="0" indent="0">
              <a:buNone/>
            </a:pPr>
            <a:r>
              <a:rPr lang="sv-SE" sz="1200" dirty="0"/>
              <a:t>Särskilt ansvar för att förbättra delprocessen.</a:t>
            </a:r>
          </a:p>
          <a:p>
            <a:pPr marL="0" indent="0">
              <a:buNone/>
            </a:pPr>
            <a:r>
              <a:rPr lang="sv-SE" sz="1200" dirty="0"/>
              <a:t>-utveckla aktiviteter och dokument i delprocessen</a:t>
            </a:r>
          </a:p>
          <a:p>
            <a:pPr marL="0" indent="0">
              <a:buNone/>
            </a:pPr>
            <a:r>
              <a:rPr lang="sv-SE" sz="1200" dirty="0"/>
              <a:t>-bevaka förändringar som påverkar delprocessen</a:t>
            </a:r>
          </a:p>
          <a:p>
            <a:pPr marL="0" indent="0">
              <a:buNone/>
            </a:pPr>
            <a:r>
              <a:rPr lang="sv-SE" sz="1200" dirty="0"/>
              <a:t>-beskriva och dokumentera aktiviteter, mallar, aktuella dokument mm i delprocessen.</a:t>
            </a:r>
          </a:p>
          <a:p>
            <a:pPr marL="0" indent="0">
              <a:buNone/>
            </a:pPr>
            <a:r>
              <a:rPr lang="sv-SE" sz="1200" b="1" dirty="0"/>
              <a:t>Delprocessägare</a:t>
            </a:r>
          </a:p>
          <a:p>
            <a:pPr marL="0" indent="0">
              <a:buNone/>
            </a:pPr>
            <a:r>
              <a:rPr lang="sv-SE" sz="1200" dirty="0"/>
              <a:t>Särskilt ansvar för att vid behov kalla teamet till möte.</a:t>
            </a:r>
          </a:p>
          <a:p>
            <a:pPr marL="0" indent="0">
              <a:buNone/>
            </a:pPr>
            <a:r>
              <a:rPr lang="sv-SE" sz="1200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03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skärmbild&#10;&#10;Automatiskt genererad beskrivning">
            <a:extLst>
              <a:ext uri="{FF2B5EF4-FFF2-40B4-BE49-F238E27FC236}">
                <a16:creationId xmlns:a16="http://schemas.microsoft.com/office/drawing/2014/main" id="{B2E4DEF1-2EE1-4890-A95D-8EB133B6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632"/>
            <a:ext cx="10680700" cy="29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5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035B1F2-9E9A-48CE-A15B-0446DB1A2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05"/>
            <a:ext cx="14325600" cy="69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7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3EF187F-59C4-4656-BA08-CCD0BE09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11200" cy="669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3018642-41FC-4EBD-9127-64ED1807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59275"/>
            <a:ext cx="14097000" cy="67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1FF1A-733E-42E9-A5B5-EFB1F1E2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200" dirty="0"/>
              <a:t>Hantera gäst-hur mycket arbete har lagts ned?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06E71D1-51C4-43FD-9FA1-9486D4B8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2A09F23-7108-48C4-8B41-9484C5C8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12E464-0416-4E06-A626-91B3035A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F5C80DC-BC0B-4E3B-B71E-D6B93C153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" y="1830357"/>
            <a:ext cx="7995943" cy="4066288"/>
          </a:xfrm>
        </p:spPr>
        <p:txBody>
          <a:bodyPr/>
          <a:lstStyle/>
          <a:p>
            <a:r>
              <a:rPr lang="sv-SE" sz="2000" dirty="0"/>
              <a:t>2 halvdagar utbildning i kvalitetsutveckling och processledning</a:t>
            </a:r>
          </a:p>
          <a:p>
            <a:r>
              <a:rPr lang="sv-SE" sz="2000" dirty="0"/>
              <a:t>1 halv dags utbildning i digitalt verktyg för processarbetet</a:t>
            </a:r>
          </a:p>
          <a:p>
            <a:r>
              <a:rPr lang="sv-SE" sz="2000" dirty="0"/>
              <a:t>1 heldag för att göra processkartläggning</a:t>
            </a:r>
          </a:p>
          <a:p>
            <a:r>
              <a:rPr lang="sv-SE" sz="2000" dirty="0"/>
              <a:t>2 halvdagar för att slutföra kartläggningen</a:t>
            </a:r>
          </a:p>
          <a:p>
            <a:r>
              <a:rPr lang="sv-SE" sz="2000" dirty="0"/>
              <a:t>Sedan tillkommer naturligtvis allt arbete med att skriva rutinbeskrivningar mm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sz="2000" dirty="0"/>
              <a:t>Röster om arbetet: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7" name="Flödesschema: Lagring med sekventiell åtkomst 6">
            <a:extLst>
              <a:ext uri="{FF2B5EF4-FFF2-40B4-BE49-F238E27FC236}">
                <a16:creationId xmlns:a16="http://schemas.microsoft.com/office/drawing/2014/main" id="{77279B4B-192C-465D-95D3-9FA97C38557D}"/>
              </a:ext>
            </a:extLst>
          </p:cNvPr>
          <p:cNvSpPr/>
          <p:nvPr/>
        </p:nvSpPr>
        <p:spPr>
          <a:xfrm>
            <a:off x="2220098" y="4546189"/>
            <a:ext cx="1525991" cy="1028700"/>
          </a:xfrm>
          <a:prstGeom prst="flowChartMagneticTape">
            <a:avLst/>
          </a:prstGeom>
          <a:solidFill>
            <a:srgbClr val="00B9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Roligt att göra detta tillsammans</a:t>
            </a:r>
            <a:endParaRPr lang="sv-SE" dirty="0"/>
          </a:p>
        </p:txBody>
      </p:sp>
      <p:sp>
        <p:nvSpPr>
          <p:cNvPr id="9" name="Flödesschema: Lagring med sekventiell åtkomst 8">
            <a:extLst>
              <a:ext uri="{FF2B5EF4-FFF2-40B4-BE49-F238E27FC236}">
                <a16:creationId xmlns:a16="http://schemas.microsoft.com/office/drawing/2014/main" id="{6B51021A-7EA0-4BDC-BA42-F29FA09A83B3}"/>
              </a:ext>
            </a:extLst>
          </p:cNvPr>
          <p:cNvSpPr/>
          <p:nvPr/>
        </p:nvSpPr>
        <p:spPr>
          <a:xfrm>
            <a:off x="6430279" y="4160520"/>
            <a:ext cx="1467481" cy="1028700"/>
          </a:xfrm>
          <a:prstGeom prst="flowChartMagneticTape">
            <a:avLst/>
          </a:prstGeom>
          <a:solidFill>
            <a:srgbClr val="00B9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Svårt att få med alla delar i processen.</a:t>
            </a:r>
          </a:p>
        </p:txBody>
      </p:sp>
      <p:sp>
        <p:nvSpPr>
          <p:cNvPr id="10" name="Flödesschema: Lagring med sekventiell åtkomst 9">
            <a:extLst>
              <a:ext uri="{FF2B5EF4-FFF2-40B4-BE49-F238E27FC236}">
                <a16:creationId xmlns:a16="http://schemas.microsoft.com/office/drawing/2014/main" id="{7679962B-C501-46F6-AB68-EAEACAA3D094}"/>
              </a:ext>
            </a:extLst>
          </p:cNvPr>
          <p:cNvSpPr/>
          <p:nvPr/>
        </p:nvSpPr>
        <p:spPr>
          <a:xfrm>
            <a:off x="4416077" y="4160520"/>
            <a:ext cx="1525990" cy="1318506"/>
          </a:xfrm>
          <a:prstGeom prst="flowChartMagneticTape">
            <a:avLst/>
          </a:prstGeom>
          <a:solidFill>
            <a:srgbClr val="00B9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Nyttigt att få tänka igenom vad vi faktiskt gör</a:t>
            </a:r>
          </a:p>
        </p:txBody>
      </p:sp>
      <p:sp>
        <p:nvSpPr>
          <p:cNvPr id="11" name="Flödesschema: Lagring med sekventiell åtkomst 10">
            <a:extLst>
              <a:ext uri="{FF2B5EF4-FFF2-40B4-BE49-F238E27FC236}">
                <a16:creationId xmlns:a16="http://schemas.microsoft.com/office/drawing/2014/main" id="{78942FB8-E781-42A8-91DD-5B883D465BC6}"/>
              </a:ext>
            </a:extLst>
          </p:cNvPr>
          <p:cNvSpPr/>
          <p:nvPr/>
        </p:nvSpPr>
        <p:spPr>
          <a:xfrm>
            <a:off x="35514" y="4968240"/>
            <a:ext cx="1741405" cy="1028700"/>
          </a:xfrm>
          <a:prstGeom prst="flowChartMagneticTape">
            <a:avLst/>
          </a:prstGeom>
          <a:solidFill>
            <a:srgbClr val="00B9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Bra att vi får tid för att utveckla arbetet.</a:t>
            </a:r>
          </a:p>
        </p:txBody>
      </p:sp>
    </p:spTree>
    <p:extLst>
      <p:ext uri="{BB962C8B-B14F-4D97-AF65-F5344CB8AC3E}">
        <p14:creationId xmlns:p14="http://schemas.microsoft.com/office/powerpoint/2010/main" val="3870913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7D516-5373-4BB1-A20D-FD70E33C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har processen ”hantera gäst” påverkats av den nya modellen för processarbete?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A6F77A6-C5E5-41E7-A0EB-C6CA4AA9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BAF76E-B89B-4437-8DDD-22DDAD7A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8049FE-1699-4465-ABB2-FFF80AA0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64717E8-32FA-4C1C-B0FD-248351A4A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Ny </a:t>
            </a:r>
            <a:r>
              <a:rPr lang="sv-SE" dirty="0" err="1"/>
              <a:t>gästblankett-en</a:t>
            </a:r>
            <a:r>
              <a:rPr lang="sv-SE" dirty="0"/>
              <a:t> modell som föreslås av </a:t>
            </a:r>
            <a:r>
              <a:rPr lang="sv-SE" dirty="0" err="1"/>
              <a:t>univdir</a:t>
            </a:r>
            <a:r>
              <a:rPr lang="sv-SE" dirty="0"/>
              <a:t> för hela LiU.</a:t>
            </a:r>
          </a:p>
          <a:p>
            <a:r>
              <a:rPr lang="sv-SE" dirty="0"/>
              <a:t>Två interna prefektbeslut som har reviderats.</a:t>
            </a:r>
          </a:p>
          <a:p>
            <a:r>
              <a:rPr lang="sv-SE" dirty="0"/>
              <a:t>Rutiner som har effektiviserats och utvecklats.</a:t>
            </a:r>
          </a:p>
          <a:p>
            <a:r>
              <a:rPr lang="sv-SE" dirty="0"/>
              <a:t>Några nya rutiner som införts.</a:t>
            </a:r>
          </a:p>
          <a:p>
            <a:r>
              <a:rPr lang="sv-SE" dirty="0"/>
              <a:t>Alla gäster som stannar mer än 2 veckor får möjlighet att utvärdera delar av processen. Ett LiU-projekt.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316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942218"/>
          </a:xfrm>
        </p:spPr>
        <p:txBody>
          <a:bodyPr>
            <a:normAutofit fontScale="90000"/>
          </a:bodyPr>
          <a:lstStyle/>
          <a:p>
            <a:r>
              <a:rPr lang="sv-SE" dirty="0"/>
              <a:t>Matematiska institutionen, LiU</a:t>
            </a:r>
            <a:br>
              <a:rPr lang="sv-SE" dirty="0"/>
            </a:br>
            <a:r>
              <a:rPr lang="sv-SE" dirty="0"/>
              <a:t>Fakta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type="body" sz="quarter" idx="13"/>
          </p:nvPr>
        </p:nvSpPr>
        <p:spPr>
          <a:xfrm>
            <a:off x="685076" y="1557130"/>
            <a:ext cx="7737587" cy="433951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Ca 100 anställda</a:t>
            </a:r>
          </a:p>
          <a:p>
            <a:r>
              <a:rPr lang="sv-SE" dirty="0"/>
              <a:t>5 avdelningar varav 4 ämnesavdelningar och 1 administrativ avdelning.</a:t>
            </a:r>
          </a:p>
          <a:p>
            <a:r>
              <a:rPr lang="sv-SE" dirty="0"/>
              <a:t>Omfattande grundutbildningsuppdrag. Undervisar på ca 100 kurser varav de flesta är inom </a:t>
            </a:r>
            <a:r>
              <a:rPr lang="sv-SE" dirty="0" err="1"/>
              <a:t>tek</a:t>
            </a:r>
            <a:r>
              <a:rPr lang="sv-SE" dirty="0"/>
              <a:t> </a:t>
            </a:r>
            <a:r>
              <a:rPr lang="sv-SE" dirty="0" err="1"/>
              <a:t>fak</a:t>
            </a:r>
            <a:r>
              <a:rPr lang="sv-SE" dirty="0"/>
              <a:t>.</a:t>
            </a:r>
          </a:p>
          <a:p>
            <a:r>
              <a:rPr lang="sv-SE" dirty="0"/>
              <a:t>Koordinerar matematiksidan av </a:t>
            </a:r>
            <a:r>
              <a:rPr lang="sv-SE" dirty="0" err="1"/>
              <a:t>Sida-finansierade</a:t>
            </a:r>
            <a:r>
              <a:rPr lang="sv-SE" dirty="0"/>
              <a:t> bilaterala forskningsprogram i Rwanda, Mocambique, Tanzania, Uganda och Kambodja.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7C40-41EC-4993-AF36-AE1524830F24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2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6096" y="1812899"/>
            <a:ext cx="6400800" cy="2478882"/>
          </a:xfrm>
        </p:spPr>
        <p:txBody>
          <a:bodyPr>
            <a:normAutofit/>
          </a:bodyPr>
          <a:lstStyle/>
          <a:p>
            <a:r>
              <a:rPr lang="sv-SE" dirty="0"/>
              <a:t>Hur går vi vidare?</a:t>
            </a:r>
            <a:br>
              <a:rPr lang="sv-SE" dirty="0"/>
            </a:br>
            <a:br>
              <a:rPr lang="sv-SE" dirty="0"/>
            </a:br>
            <a:r>
              <a:rPr lang="sv-SE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4262547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E03181-FBCB-4E07-B22F-4234A0DE8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fortsatta arbetet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0415EE4-E261-4909-BCBA-8D883857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DE9581F-45F1-4685-9A03-76D229C1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6817D3-310E-40A6-A318-CF261AE2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CE8803E-470E-4533-9FFF-E94EE7407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Slutmöte den 14 september då vi slutför processen ”Hantera gäst”.</a:t>
            </a:r>
          </a:p>
          <a:p>
            <a:r>
              <a:rPr lang="sv-SE" dirty="0"/>
              <a:t>Ska vid samma tillfälle identifiera max 3 nya administrativa processer att göra samma arbete med.</a:t>
            </a:r>
          </a:p>
          <a:p>
            <a:r>
              <a:rPr lang="sv-SE" dirty="0"/>
              <a:t>Presentation för prefekt och proprefekt och avdelningschefer.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207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7217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685076" y="746761"/>
            <a:ext cx="7737588" cy="1303019"/>
          </a:xfrm>
        </p:spPr>
        <p:txBody>
          <a:bodyPr>
            <a:normAutofit/>
          </a:bodyPr>
          <a:lstStyle/>
          <a:p>
            <a:r>
              <a:rPr lang="sv-SE" dirty="0"/>
              <a:t>Arbetssätt och organisation för kontinuerlig processförbättring  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type="body" sz="quarter" idx="13"/>
          </p:nvPr>
        </p:nvSpPr>
        <p:spPr>
          <a:xfrm>
            <a:off x="685076" y="1836421"/>
            <a:ext cx="7737587" cy="4060224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Identifiera huvudprocess som behöver utvecklas dvs förbättras och effektiviseras.</a:t>
            </a:r>
          </a:p>
          <a:p>
            <a:pPr lvl="0"/>
            <a:r>
              <a:rPr lang="sv-SE" dirty="0"/>
              <a:t>Utse person med särskilt ansvar för att förbättra identifierad huvudprocess </a:t>
            </a:r>
            <a:r>
              <a:rPr lang="sv-SE" dirty="0" err="1"/>
              <a:t>sk</a:t>
            </a:r>
            <a:r>
              <a:rPr lang="sv-SE" dirty="0"/>
              <a:t> </a:t>
            </a:r>
            <a:r>
              <a:rPr lang="sv-SE" b="1" dirty="0"/>
              <a:t>huvudprocessägare.</a:t>
            </a:r>
          </a:p>
          <a:p>
            <a:pPr lvl="0"/>
            <a:r>
              <a:rPr lang="sv-SE" dirty="0"/>
              <a:t>Processkartläggning (</a:t>
            </a:r>
            <a:r>
              <a:rPr lang="sv-SE" dirty="0" err="1"/>
              <a:t>work</a:t>
            </a:r>
            <a:r>
              <a:rPr lang="sv-SE" dirty="0"/>
              <a:t> shop) med involverad i aktuell huvudprocess där delprocesser och aktiviteter identifieras.</a:t>
            </a:r>
          </a:p>
          <a:p>
            <a:pPr lvl="0"/>
            <a:r>
              <a:rPr lang="sv-SE" dirty="0"/>
              <a:t>Fördela ansvar för respektive delprocess och utse </a:t>
            </a:r>
            <a:r>
              <a:rPr lang="sv-SE" b="1" dirty="0"/>
              <a:t>delprocessteam</a:t>
            </a:r>
            <a:r>
              <a:rPr lang="sv-SE" dirty="0"/>
              <a:t> på minst två personer med särskilt förbättringsansvar för respektive delprocess.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115BA-7226-3F4D-9530-485950C77A08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9913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FDE7D2-9472-4AD9-A4B6-708A468C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76" y="800101"/>
            <a:ext cx="7737588" cy="1089660"/>
          </a:xfrm>
        </p:spPr>
        <p:txBody>
          <a:bodyPr>
            <a:normAutofit fontScale="90000"/>
          </a:bodyPr>
          <a:lstStyle/>
          <a:p>
            <a:r>
              <a:rPr lang="sv-SE" dirty="0"/>
              <a:t>Arbetssätt och organisation för kontinuerlig processförbättring, forts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4F4524-ACD7-4172-A228-47D316EF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F354C72-C541-4F32-A0A3-C69B2CB8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B358C6-7020-472F-952A-10056E4E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2C8B700-289B-420A-9B90-8708ACA9B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sv-SE" dirty="0"/>
              <a:t>Delprocessteamen dokumenterar aktiviteter och nödvändiga dokumentet i respektive delprocess.</a:t>
            </a:r>
          </a:p>
          <a:p>
            <a:pPr lvl="0"/>
            <a:r>
              <a:rPr lang="sv-SE" dirty="0"/>
              <a:t>Allt dokumenteras i avsett IT-stöd som alla berörda av stödprocessen har tillgång till.</a:t>
            </a:r>
          </a:p>
          <a:p>
            <a:pPr lvl="0"/>
            <a:r>
              <a:rPr lang="sv-SE" dirty="0"/>
              <a:t>Huvudprocessägaren har ett ansvar att kontinuerligt uppdatera och förbättra/utveckla de stödprocesser man ansvarar för.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602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0BA58-E0BD-4318-8195-AC032CE1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Fakta, forts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4E8E48D-2E56-4F26-9897-F79EAB5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0D7380-4BF9-4734-A0A6-88A05EB4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115415-9AF5-4BAB-990C-BC295458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1578F53-1974-4D74-A7F5-36C1BE8C3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Avdelningen för Verksamhetsstöd har ca 10 medarbetare.</a:t>
            </a:r>
          </a:p>
          <a:p>
            <a:r>
              <a:rPr lang="sv-SE" dirty="0"/>
              <a:t>Institutionen har ca 15 anställda doktorander och ca 20 doktorander inom de </a:t>
            </a:r>
            <a:r>
              <a:rPr lang="sv-SE" dirty="0" err="1"/>
              <a:t>Sida-finansierade</a:t>
            </a:r>
            <a:r>
              <a:rPr lang="sv-SE" dirty="0"/>
              <a:t> avtalen och ca 5-10 postdoktorer.</a:t>
            </a:r>
          </a:p>
          <a:p>
            <a:r>
              <a:rPr lang="sv-SE" dirty="0"/>
              <a:t>Institutionen har ca 100 gäster per år som stannar allt mellan 2 år till några dagar. De flesta av gästerna kommer från länder utanför Europa.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51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58C2-7C5F-403C-A328-00BBBA46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63" y="982789"/>
            <a:ext cx="7737588" cy="831131"/>
          </a:xfrm>
        </p:spPr>
        <p:txBody>
          <a:bodyPr>
            <a:normAutofit fontScale="90000"/>
          </a:bodyPr>
          <a:lstStyle/>
          <a:p>
            <a:r>
              <a:rPr lang="sv-SE" dirty="0"/>
              <a:t>Kännetecknar verksamhetsstödets arbete 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D4E2634-D6B0-471B-B2C7-7E91B157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9E5B3E3-948F-4B3D-BC3F-897E6410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8B6425-C860-4840-B531-734FC760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Titel/föreläsare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ADF6285-E9C6-423A-8D1A-428B0D9A8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076" y="1830356"/>
            <a:ext cx="7737587" cy="4272269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 err="1"/>
              <a:t>Tvärsprocesser</a:t>
            </a:r>
            <a:r>
              <a:rPr lang="sv-SE" sz="2000" dirty="0"/>
              <a:t>. De administrativa processerna går ofta på tvären och kräver samarbete mellan olika administrativa roller för att få till en fullgod administrativ process.</a:t>
            </a:r>
          </a:p>
          <a:p>
            <a:pPr marL="0" indent="0">
              <a:buNone/>
            </a:pPr>
            <a:r>
              <a:rPr lang="sv-SE" sz="2000" dirty="0"/>
              <a:t>Ställer i sin tur krav på:</a:t>
            </a:r>
          </a:p>
          <a:p>
            <a:pPr marL="0" indent="0">
              <a:buNone/>
            </a:pPr>
            <a:r>
              <a:rPr lang="sv-SE" sz="2000" dirty="0"/>
              <a:t> -gott samarbetsklimat mellan olika administrativa roller</a:t>
            </a:r>
          </a:p>
          <a:p>
            <a:pPr marL="0" indent="0">
              <a:buNone/>
            </a:pPr>
            <a:r>
              <a:rPr lang="sv-SE" sz="2000" dirty="0"/>
              <a:t>-att medarbetarna har god kännedom om varandras uppgifter </a:t>
            </a:r>
          </a:p>
          <a:p>
            <a:pPr marL="0" indent="0">
              <a:buNone/>
            </a:pPr>
            <a:r>
              <a:rPr lang="sv-SE" sz="2000" dirty="0"/>
              <a:t>-att nödvändig information sprids och att kommunikationsklimatet mellan medarbetarna är bra.</a:t>
            </a:r>
          </a:p>
          <a:p>
            <a:pPr marL="0" indent="0">
              <a:buNone/>
            </a:pPr>
            <a:r>
              <a:rPr lang="sv-SE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Teamarbete.</a:t>
            </a:r>
          </a:p>
          <a:p>
            <a:pPr marL="0" indent="0">
              <a:buNone/>
            </a:pPr>
            <a:r>
              <a:rPr lang="sv-SE" sz="2000" dirty="0"/>
              <a:t>Den </a:t>
            </a:r>
            <a:r>
              <a:rPr lang="sv-SE" sz="2000" dirty="0" err="1"/>
              <a:t>tvärsprocess</a:t>
            </a:r>
            <a:r>
              <a:rPr lang="sv-SE" sz="2000" dirty="0"/>
              <a:t> där i stort sett alla VS-medarbetare är involverad i är när det kommer en gäst</a:t>
            </a:r>
          </a:p>
        </p:txBody>
      </p:sp>
    </p:spTree>
    <p:extLst>
      <p:ext uri="{BB962C8B-B14F-4D97-AF65-F5344CB8AC3E}">
        <p14:creationId xmlns:p14="http://schemas.microsoft.com/office/powerpoint/2010/main" val="414887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9C3729-1842-4DA6-A269-9F51EDFD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76" y="999225"/>
            <a:ext cx="7737588" cy="955471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sv-SE" sz="2800" dirty="0"/>
              <a:t>Syftet med att professionalisera arbetet med </a:t>
            </a:r>
            <a:br>
              <a:rPr lang="sv-SE" sz="2800" dirty="0"/>
            </a:br>
            <a:r>
              <a:rPr lang="sv-SE" sz="2800" dirty="0"/>
              <a:t>de administrativa processerna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6217216-6CF8-4746-88B9-FD8F48CB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0AED-9720-4B03-87D0-FD504CB00E26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2362130-60C5-4580-B419-605DE242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4180AA-9653-4A61-8160-ECC290DD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Titel/föreläsare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1C3B701-139D-4B07-99D9-E750EB6D4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076" y="2027583"/>
            <a:ext cx="7737587" cy="3869061"/>
          </a:xfrm>
        </p:spPr>
        <p:txBody>
          <a:bodyPr/>
          <a:lstStyle/>
          <a:p>
            <a:r>
              <a:rPr lang="sv-SE" sz="2000" dirty="0"/>
              <a:t>Säkrare arbetsflöde. Förhindra att saker faller mellan stolarna. Rätt saker ska göras vid rätt tillfällen av medarbetare med rätt kompetens.</a:t>
            </a:r>
          </a:p>
          <a:p>
            <a:r>
              <a:rPr lang="sv-SE" sz="2000" dirty="0"/>
              <a:t>Underlätta introduktionen nya medarbetare på VS.</a:t>
            </a:r>
          </a:p>
          <a:p>
            <a:r>
              <a:rPr lang="sv-SE" sz="2000" dirty="0"/>
              <a:t>Kundfokus. </a:t>
            </a:r>
          </a:p>
          <a:p>
            <a:r>
              <a:rPr lang="sv-SE" sz="2000" dirty="0"/>
              <a:t>Säkra upp en arbetsmodell som innebär kontinuerligt utvecklings- och förbättringsarbete. Offensiv kvalitetsutveckling.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000" dirty="0"/>
              <a:t>Vara ett professionellt och ändamålsenligt verksamhetsstöd</a:t>
            </a:r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F11A2664-5528-429A-A689-09079020052A}"/>
              </a:ext>
            </a:extLst>
          </p:cNvPr>
          <p:cNvSpPr/>
          <p:nvPr/>
        </p:nvSpPr>
        <p:spPr>
          <a:xfrm>
            <a:off x="3537308" y="4757531"/>
            <a:ext cx="484632" cy="654269"/>
          </a:xfrm>
          <a:prstGeom prst="downArrow">
            <a:avLst/>
          </a:prstGeom>
          <a:solidFill>
            <a:srgbClr val="00B9E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0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6096" y="1812899"/>
            <a:ext cx="6400800" cy="2478882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Hur gör man för att uppnå ett professionellt arbete med de administrativa processerna?</a:t>
            </a:r>
            <a:br>
              <a:rPr lang="sv-SE" dirty="0"/>
            </a:br>
            <a:r>
              <a:rPr lang="sv-SE" dirty="0"/>
              <a:t>  </a:t>
            </a:r>
            <a:br>
              <a:rPr lang="sv-SE" dirty="0"/>
            </a:br>
            <a:r>
              <a:rPr lang="sv-SE" dirty="0"/>
              <a:t>Så här gjorde vi.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7115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682F17-267F-4A9F-A160-5903E90C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gjorde vi: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E7984F-A294-452A-B808-E7550664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F2C-1220-49C4-84BE-EE7907C369FE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CB9B221-AA57-42EF-888D-4F0BDF4C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789B65-6C98-48A5-963B-FF735BE4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Titel/föreläsare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8941D7-8354-4A87-8620-DFD59F225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Samarbete med Peter Cronemyr. Docent i Kvalitetsutveckling. Anställd på avdelningen för Logistik- och Kvalitetsutveckling vid LiU.</a:t>
            </a:r>
          </a:p>
          <a:p>
            <a:pPr marL="0" indent="0">
              <a:buNone/>
            </a:pPr>
            <a:r>
              <a:rPr lang="sv-SE" dirty="0"/>
              <a:t>https://liu.se/organisation/liu/iei/logq</a:t>
            </a:r>
          </a:p>
        </p:txBody>
      </p:sp>
      <p:graphicFrame>
        <p:nvGraphicFramePr>
          <p:cNvPr id="11" name="Platshållare för bild 10">
            <a:extLst>
              <a:ext uri="{FF2B5EF4-FFF2-40B4-BE49-F238E27FC236}">
                <a16:creationId xmlns:a16="http://schemas.microsoft.com/office/drawing/2014/main" id="{0772CC5A-ACD0-49FF-9F04-BE9D4824D6E3}"/>
              </a:ext>
            </a:extLst>
          </p:cNvPr>
          <p:cNvGraphicFramePr>
            <a:graphicFrameLocks noGrp="1" noChangeAspect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3634985061"/>
              </p:ext>
            </p:extLst>
          </p:nvPr>
        </p:nvGraphicFramePr>
        <p:xfrm>
          <a:off x="4886325" y="1844675"/>
          <a:ext cx="278765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166" imgH="8020050" progId="AcroExch.Document.DC">
                  <p:embed/>
                </p:oleObj>
              </mc:Choice>
              <mc:Fallback>
                <p:oleObj name="Acrobat Document" r:id="rId3" imgW="5667166" imgH="8020050" progId="AcroExch.Document.DC">
                  <p:embed/>
                  <p:pic>
                    <p:nvPicPr>
                      <p:cNvPr id="11" name="Platshållare för bild 10">
                        <a:extLst>
                          <a:ext uri="{FF2B5EF4-FFF2-40B4-BE49-F238E27FC236}">
                            <a16:creationId xmlns:a16="http://schemas.microsoft.com/office/drawing/2014/main" id="{0772CC5A-ACD0-49FF-9F04-BE9D4824D6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6325" y="1844675"/>
                        <a:ext cx="2787650" cy="394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63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E31BA2-861D-43BA-86A3-808DE57E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D189BE9-B007-43D2-A466-E6CF76D6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0F2C-1220-49C4-84BE-EE7907C369FE}" type="datetime1">
              <a:rPr lang="sv-SE" smtClean="0"/>
              <a:t>2019-08-19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9ED4860-509C-49A2-BC9F-1995EF93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992D64D-CE74-4F8C-B83E-301B7772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Titel/föreläsare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9F2918-EF4F-4FB1-8534-6AB49C4F5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076" y="1830356"/>
            <a:ext cx="3316211" cy="4212633"/>
          </a:xfrm>
        </p:spPr>
        <p:txBody>
          <a:bodyPr/>
          <a:lstStyle/>
          <a:p>
            <a:r>
              <a:rPr lang="sv-SE" dirty="0"/>
              <a:t>2 halvdagar med Peter Cronemyr</a:t>
            </a:r>
          </a:p>
          <a:p>
            <a:pPr marL="0" indent="0">
              <a:buNone/>
            </a:pPr>
            <a:r>
              <a:rPr lang="sv-SE" b="1" dirty="0"/>
              <a:t>Tillfälle 1:</a:t>
            </a:r>
            <a:r>
              <a:rPr lang="sv-SE" dirty="0"/>
              <a:t> teorigenomgång ”Kvalitetsutveckling och processledning”.</a:t>
            </a:r>
          </a:p>
          <a:p>
            <a:pPr marL="0" indent="0">
              <a:buNone/>
            </a:pPr>
            <a:r>
              <a:rPr lang="sv-SE" b="1" dirty="0"/>
              <a:t>Tillfälle 2</a:t>
            </a:r>
          </a:p>
          <a:p>
            <a:pPr marL="0" indent="0">
              <a:buNone/>
            </a:pPr>
            <a:r>
              <a:rPr lang="sv-SE" dirty="0"/>
              <a:t>Workshop-ta fram en processkarta. Process-kartläggning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  <p:graphicFrame>
        <p:nvGraphicFramePr>
          <p:cNvPr id="8" name="Platshållare för bild 7">
            <a:extLst>
              <a:ext uri="{FF2B5EF4-FFF2-40B4-BE49-F238E27FC236}">
                <a16:creationId xmlns:a16="http://schemas.microsoft.com/office/drawing/2014/main" id="{564427FE-E821-4E03-A724-EE69D7A914E3}"/>
              </a:ext>
            </a:extLst>
          </p:cNvPr>
          <p:cNvGraphicFramePr>
            <a:graphicFrameLocks noGrp="1" noChangeAspect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968486002"/>
              </p:ext>
            </p:extLst>
          </p:nvPr>
        </p:nvGraphicFramePr>
        <p:xfrm>
          <a:off x="4110824" y="360999"/>
          <a:ext cx="3982462" cy="5681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667166" imgH="8020050" progId="AcroExch.Document.DC">
                  <p:embed/>
                </p:oleObj>
              </mc:Choice>
              <mc:Fallback>
                <p:oleObj name="Acrobat Document" r:id="rId3" imgW="5667166" imgH="8020050" progId="AcroExch.Document.DC">
                  <p:embed/>
                  <p:pic>
                    <p:nvPicPr>
                      <p:cNvPr id="8" name="Platshållare för bild 7">
                        <a:extLst>
                          <a:ext uri="{FF2B5EF4-FFF2-40B4-BE49-F238E27FC236}">
                            <a16:creationId xmlns:a16="http://schemas.microsoft.com/office/drawing/2014/main" id="{564427FE-E821-4E03-A724-EE69D7A91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0824" y="360999"/>
                        <a:ext cx="3982462" cy="5681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49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6096" y="1812899"/>
            <a:ext cx="6400800" cy="2478882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Sedan satte vi igång själva och började med processen ”Hantera gäst”.</a:t>
            </a:r>
            <a:br>
              <a:rPr lang="sv-SE" dirty="0"/>
            </a:br>
            <a:r>
              <a:rPr lang="sv-SE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6838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IU Färger 3">
      <a:dk1>
        <a:sysClr val="windowText" lastClr="000000"/>
      </a:dk1>
      <a:lt1>
        <a:sysClr val="window" lastClr="FFFFFF"/>
      </a:lt1>
      <a:dk2>
        <a:srgbClr val="646464"/>
      </a:dk2>
      <a:lt2>
        <a:srgbClr val="C8C8C8"/>
      </a:lt2>
      <a:accent1>
        <a:srgbClr val="1BC8A6"/>
      </a:accent1>
      <a:accent2>
        <a:srgbClr val="43D9C0"/>
      </a:accent2>
      <a:accent3>
        <a:srgbClr val="70E4D2"/>
      </a:accent3>
      <a:accent4>
        <a:srgbClr val="A5F0E4"/>
      </a:accent4>
      <a:accent5>
        <a:srgbClr val="C3F3EC"/>
      </a:accent5>
      <a:accent6>
        <a:srgbClr val="1EBCC8"/>
      </a:accent6>
      <a:hlink>
        <a:srgbClr val="14A3E1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9E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>
            <a:latin typeface="Georgia"/>
            <a:cs typeface="Georg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B2635F7-9D6B-CA43-A5B0-16A9D908D101}" vid="{F037C33B-56F9-1D4E-9B1C-034E14139D8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5969619675A4197BCD6E9720363C4" ma:contentTypeVersion="11" ma:contentTypeDescription="Create a new document." ma:contentTypeScope="" ma:versionID="5cd427c97af5c4bd6a2a91ba3a9f7073">
  <xsd:schema xmlns:xsd="http://www.w3.org/2001/XMLSchema" xmlns:xs="http://www.w3.org/2001/XMLSchema" xmlns:p="http://schemas.microsoft.com/office/2006/metadata/properties" xmlns:ns3="95e336ca-8b3e-4c89-83a1-86ff796bb501" xmlns:ns4="d87156ba-9177-4e56-985c-3e89276e6bca" targetNamespace="http://schemas.microsoft.com/office/2006/metadata/properties" ma:root="true" ma:fieldsID="c1c950970900ce196068a2d08c05d24c" ns3:_="" ns4:_="">
    <xsd:import namespace="95e336ca-8b3e-4c89-83a1-86ff796bb501"/>
    <xsd:import namespace="d87156ba-9177-4e56-985c-3e89276e6bc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336ca-8b3e-4c89-83a1-86ff796bb5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156ba-9177-4e56-985c-3e89276e6b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7E7C06-780D-414E-8266-4C04663D4D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45820-5EA9-42BB-A4CB-DCD869975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336ca-8b3e-4c89-83a1-86ff796bb501"/>
    <ds:schemaRef ds:uri="d87156ba-9177-4e56-985c-3e89276e6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237595-C00E-4045-9D16-6E3E8DD11F8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5e336ca-8b3e-4c89-83a1-86ff796bb501"/>
    <ds:schemaRef ds:uri="http://purl.org/dc/elements/1.1/"/>
    <ds:schemaRef ds:uri="http://schemas.microsoft.com/office/2006/metadata/properties"/>
    <ds:schemaRef ds:uri="d87156ba-9177-4e56-985c-3e89276e6b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Presentationsmaterial LiU</Template>
  <TotalTime>667</TotalTime>
  <Words>785</Words>
  <Application>Microsoft Office PowerPoint</Application>
  <PresentationFormat>Bildspel på skärmen (4:3)</PresentationFormat>
  <Paragraphs>153</Paragraphs>
  <Slides>24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Office-tema</vt:lpstr>
      <vt:lpstr>Acrobat Document</vt:lpstr>
      <vt:lpstr>   Professionalisering av metod för kontinuerlig utveckling av processer inom verksamhetsstödet  </vt:lpstr>
      <vt:lpstr>Matematiska institutionen, LiU Fakta</vt:lpstr>
      <vt:lpstr>Fakta, forts</vt:lpstr>
      <vt:lpstr>Kännetecknar verksamhetsstödets arbete  </vt:lpstr>
      <vt:lpstr>Syftet med att professionalisera arbetet med  de administrativa processerna</vt:lpstr>
      <vt:lpstr>  Hur gör man för att uppnå ett professionellt arbete med de administrativa processerna?    Så här gjorde vi.</vt:lpstr>
      <vt:lpstr>Så här gjorde vi:</vt:lpstr>
      <vt:lpstr>Utbildning </vt:lpstr>
      <vt:lpstr>  Sedan satte vi igång själva och började med processen ”Hantera gäst”.  </vt:lpstr>
      <vt:lpstr>Processkartläggning </vt:lpstr>
      <vt:lpstr>PowerPoint-presentation</vt:lpstr>
      <vt:lpstr>PowerPoint-presentation</vt:lpstr>
      <vt:lpstr>Processorganisation</vt:lpstr>
      <vt:lpstr>PowerPoint-presentation</vt:lpstr>
      <vt:lpstr>PowerPoint-presentation</vt:lpstr>
      <vt:lpstr>PowerPoint-presentation</vt:lpstr>
      <vt:lpstr>PowerPoint-presentation</vt:lpstr>
      <vt:lpstr>Hantera gäst-hur mycket arbete har lagts ned?</vt:lpstr>
      <vt:lpstr>Hur har processen ”hantera gäst” påverkats av den nya modellen för processarbete?</vt:lpstr>
      <vt:lpstr>Hur går vi vidare?   </vt:lpstr>
      <vt:lpstr>Det fortsatta arbetet</vt:lpstr>
      <vt:lpstr>PowerPoint-presentation</vt:lpstr>
      <vt:lpstr>Arbetssätt och organisation för kontinuerlig processförbättring  </vt:lpstr>
      <vt:lpstr>Arbetssätt och organisation för kontinuerlig processförbättring, forts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Professionalisering av metod för kontinuerlig utveckling av processer inom verksamhetsstödet  </dc:title>
  <dc:subject/>
  <dc:creator>Madelaine Engström</dc:creator>
  <cp:keywords/>
  <dc:description/>
  <cp:lastModifiedBy>Madelaine Engström</cp:lastModifiedBy>
  <cp:revision>3</cp:revision>
  <cp:lastPrinted>2019-08-19T10:10:21Z</cp:lastPrinted>
  <dcterms:created xsi:type="dcterms:W3CDTF">2019-08-07T09:55:40Z</dcterms:created>
  <dcterms:modified xsi:type="dcterms:W3CDTF">2019-08-19T11:07:28Z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0x0101004EE5969619675A4197BCD6E9720363C4</vt:lpwstr>
  </property>
</Properties>
</file>