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3" r:id="rId4"/>
    <p:sldMasterId id="2147483716" r:id="rId5"/>
  </p:sldMasterIdLst>
  <p:notesMasterIdLst>
    <p:notesMasterId r:id="rId30"/>
  </p:notesMasterIdLst>
  <p:handoutMasterIdLst>
    <p:handoutMasterId r:id="rId31"/>
  </p:handoutMasterIdLst>
  <p:sldIdLst>
    <p:sldId id="256" r:id="rId6"/>
    <p:sldId id="282" r:id="rId7"/>
    <p:sldId id="269" r:id="rId8"/>
    <p:sldId id="278" r:id="rId9"/>
    <p:sldId id="280" r:id="rId10"/>
    <p:sldId id="292" r:id="rId11"/>
    <p:sldId id="257" r:id="rId12"/>
    <p:sldId id="260" r:id="rId13"/>
    <p:sldId id="279" r:id="rId14"/>
    <p:sldId id="285" r:id="rId15"/>
    <p:sldId id="259" r:id="rId16"/>
    <p:sldId id="284" r:id="rId17"/>
    <p:sldId id="289" r:id="rId18"/>
    <p:sldId id="299" r:id="rId19"/>
    <p:sldId id="295" r:id="rId20"/>
    <p:sldId id="266" r:id="rId21"/>
    <p:sldId id="293" r:id="rId22"/>
    <p:sldId id="271" r:id="rId23"/>
    <p:sldId id="296" r:id="rId24"/>
    <p:sldId id="264" r:id="rId25"/>
    <p:sldId id="283" r:id="rId26"/>
    <p:sldId id="287" r:id="rId27"/>
    <p:sldId id="294" r:id="rId28"/>
    <p:sldId id="291" r:id="rId29"/>
  </p:sldIdLst>
  <p:sldSz cx="12192000" cy="6858000"/>
  <p:notesSz cx="6858000" cy="9144000"/>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BE0AF3E-C8ED-5955-021A-72BD8E718010}" name="Nina Henrysson" initials="NH" userId="S::nina.henrysson@hh.se::3f03e2dc-5fa5-4471-8fe5-efb746c53d7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A2D9"/>
    <a:srgbClr val="009EDF"/>
    <a:srgbClr val="00A3DA"/>
    <a:srgbClr val="009CD1"/>
    <a:srgbClr val="00A3D5"/>
    <a:srgbClr val="00A3DB"/>
    <a:srgbClr val="0095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865" autoAdjust="0"/>
    <p:restoredTop sz="96247" autoAdjust="0"/>
  </p:normalViewPr>
  <p:slideViewPr>
    <p:cSldViewPr snapToGrid="0">
      <p:cViewPr varScale="1">
        <p:scale>
          <a:sx n="106" d="100"/>
          <a:sy n="106" d="100"/>
        </p:scale>
        <p:origin x="282" y="114"/>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microsoft.com/office/2018/10/relationships/authors" Target="author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00747B-BB67-44B5-AA70-0431E05F3092}" type="doc">
      <dgm:prSet loTypeId="urn:microsoft.com/office/officeart/2005/8/layout/hProcess9" loCatId="process" qsTypeId="urn:microsoft.com/office/officeart/2005/8/quickstyle/simple1" qsCatId="simple" csTypeId="urn:microsoft.com/office/officeart/2005/8/colors/accent1_2" csCatId="accent1" phldr="1"/>
      <dgm:spPr/>
    </dgm:pt>
    <dgm:pt modelId="{52C187EE-8301-484C-BF2B-DE365635C367}">
      <dgm:prSet phldrT="[Text]"/>
      <dgm:spPr/>
      <dgm:t>
        <a:bodyPr/>
        <a:lstStyle/>
        <a:p>
          <a:r>
            <a:rPr lang="sv-SE" dirty="0"/>
            <a:t>Robot</a:t>
          </a:r>
        </a:p>
      </dgm:t>
    </dgm:pt>
    <dgm:pt modelId="{B99B93EB-E49A-4FAC-9FD3-0F8D08DAFE47}" type="parTrans" cxnId="{55F6EA51-8589-4B09-ACB9-DDCCD432EF5C}">
      <dgm:prSet/>
      <dgm:spPr/>
      <dgm:t>
        <a:bodyPr/>
        <a:lstStyle/>
        <a:p>
          <a:endParaRPr lang="sv-SE"/>
        </a:p>
      </dgm:t>
    </dgm:pt>
    <dgm:pt modelId="{7F062BE5-4699-4E8B-B936-5E7FCB3A110A}" type="sibTrans" cxnId="{55F6EA51-8589-4B09-ACB9-DDCCD432EF5C}">
      <dgm:prSet/>
      <dgm:spPr/>
      <dgm:t>
        <a:bodyPr/>
        <a:lstStyle/>
        <a:p>
          <a:endParaRPr lang="sv-SE"/>
        </a:p>
      </dgm:t>
    </dgm:pt>
    <dgm:pt modelId="{49C65B37-ADE0-4C86-9E57-91DEFE5CF390}">
      <dgm:prSet phldrT="[Text]"/>
      <dgm:spPr/>
      <dgm:t>
        <a:bodyPr/>
        <a:lstStyle/>
        <a:p>
          <a:r>
            <a:rPr lang="sv-SE" dirty="0"/>
            <a:t>Personal</a:t>
          </a:r>
        </a:p>
      </dgm:t>
    </dgm:pt>
    <dgm:pt modelId="{4DFD772A-088D-4435-90F3-BCFBB18F79D3}" type="parTrans" cxnId="{88E51185-2E08-4B86-898A-B13C84A40060}">
      <dgm:prSet/>
      <dgm:spPr/>
      <dgm:t>
        <a:bodyPr/>
        <a:lstStyle/>
        <a:p>
          <a:endParaRPr lang="sv-SE"/>
        </a:p>
      </dgm:t>
    </dgm:pt>
    <dgm:pt modelId="{F4E38905-39B2-4406-B676-E33CA95FD30D}" type="sibTrans" cxnId="{88E51185-2E08-4B86-898A-B13C84A40060}">
      <dgm:prSet/>
      <dgm:spPr/>
      <dgm:t>
        <a:bodyPr/>
        <a:lstStyle/>
        <a:p>
          <a:endParaRPr lang="sv-SE"/>
        </a:p>
      </dgm:t>
    </dgm:pt>
    <dgm:pt modelId="{E4D87C8C-6583-4168-AD11-5DF12075EB4F}">
      <dgm:prSet phldrT="[Text]"/>
      <dgm:spPr/>
      <dgm:t>
        <a:bodyPr/>
        <a:lstStyle/>
        <a:p>
          <a:r>
            <a:rPr lang="sv-SE"/>
            <a:t>Robot</a:t>
          </a:r>
        </a:p>
      </dgm:t>
    </dgm:pt>
    <dgm:pt modelId="{21DA84A3-4D03-4489-8ACD-6164B3494CC3}" type="parTrans" cxnId="{0CB2AD5F-2A7D-46E5-94E0-686657F10EEA}">
      <dgm:prSet/>
      <dgm:spPr/>
      <dgm:t>
        <a:bodyPr/>
        <a:lstStyle/>
        <a:p>
          <a:endParaRPr lang="sv-SE"/>
        </a:p>
      </dgm:t>
    </dgm:pt>
    <dgm:pt modelId="{41261CA9-FA32-496D-A38C-EF3C38DC7ED9}" type="sibTrans" cxnId="{0CB2AD5F-2A7D-46E5-94E0-686657F10EEA}">
      <dgm:prSet/>
      <dgm:spPr/>
      <dgm:t>
        <a:bodyPr/>
        <a:lstStyle/>
        <a:p>
          <a:endParaRPr lang="sv-SE"/>
        </a:p>
      </dgm:t>
    </dgm:pt>
    <dgm:pt modelId="{8BAC9152-5BDA-4CFB-BD89-16EDA2BC356D}" type="pres">
      <dgm:prSet presAssocID="{EF00747B-BB67-44B5-AA70-0431E05F3092}" presName="CompostProcess" presStyleCnt="0">
        <dgm:presLayoutVars>
          <dgm:dir/>
          <dgm:resizeHandles val="exact"/>
        </dgm:presLayoutVars>
      </dgm:prSet>
      <dgm:spPr/>
    </dgm:pt>
    <dgm:pt modelId="{10E9ED91-D822-4036-982F-EE2C8FD19511}" type="pres">
      <dgm:prSet presAssocID="{EF00747B-BB67-44B5-AA70-0431E05F3092}" presName="arrow" presStyleLbl="bgShp" presStyleIdx="0" presStyleCnt="1"/>
      <dgm:spPr/>
    </dgm:pt>
    <dgm:pt modelId="{F144EE62-8C43-46B1-B48D-A802402C23A5}" type="pres">
      <dgm:prSet presAssocID="{EF00747B-BB67-44B5-AA70-0431E05F3092}" presName="linearProcess" presStyleCnt="0"/>
      <dgm:spPr/>
    </dgm:pt>
    <dgm:pt modelId="{D855D4F7-6A35-488B-A302-373B86701ED6}" type="pres">
      <dgm:prSet presAssocID="{52C187EE-8301-484C-BF2B-DE365635C367}" presName="textNode" presStyleLbl="node1" presStyleIdx="0" presStyleCnt="3">
        <dgm:presLayoutVars>
          <dgm:bulletEnabled val="1"/>
        </dgm:presLayoutVars>
      </dgm:prSet>
      <dgm:spPr/>
    </dgm:pt>
    <dgm:pt modelId="{FBF17DE9-E54C-485F-948C-2E6891AF551B}" type="pres">
      <dgm:prSet presAssocID="{7F062BE5-4699-4E8B-B936-5E7FCB3A110A}" presName="sibTrans" presStyleCnt="0"/>
      <dgm:spPr/>
    </dgm:pt>
    <dgm:pt modelId="{AF50DFB1-E679-4AE7-AE01-E54B40958E18}" type="pres">
      <dgm:prSet presAssocID="{49C65B37-ADE0-4C86-9E57-91DEFE5CF390}" presName="textNode" presStyleLbl="node1" presStyleIdx="1" presStyleCnt="3">
        <dgm:presLayoutVars>
          <dgm:bulletEnabled val="1"/>
        </dgm:presLayoutVars>
      </dgm:prSet>
      <dgm:spPr/>
    </dgm:pt>
    <dgm:pt modelId="{CAC38392-F972-4189-95ED-AC54EAF3DBD2}" type="pres">
      <dgm:prSet presAssocID="{F4E38905-39B2-4406-B676-E33CA95FD30D}" presName="sibTrans" presStyleCnt="0"/>
      <dgm:spPr/>
    </dgm:pt>
    <dgm:pt modelId="{E7B26532-81A6-4B56-97B5-0DD6F54402C6}" type="pres">
      <dgm:prSet presAssocID="{E4D87C8C-6583-4168-AD11-5DF12075EB4F}" presName="textNode" presStyleLbl="node1" presStyleIdx="2" presStyleCnt="3">
        <dgm:presLayoutVars>
          <dgm:bulletEnabled val="1"/>
        </dgm:presLayoutVars>
      </dgm:prSet>
      <dgm:spPr/>
    </dgm:pt>
  </dgm:ptLst>
  <dgm:cxnLst>
    <dgm:cxn modelId="{7AA20727-8B60-4F11-BDE4-85099CCE8FCF}" type="presOf" srcId="{49C65B37-ADE0-4C86-9E57-91DEFE5CF390}" destId="{AF50DFB1-E679-4AE7-AE01-E54B40958E18}" srcOrd="0" destOrd="0" presId="urn:microsoft.com/office/officeart/2005/8/layout/hProcess9"/>
    <dgm:cxn modelId="{0CB2AD5F-2A7D-46E5-94E0-686657F10EEA}" srcId="{EF00747B-BB67-44B5-AA70-0431E05F3092}" destId="{E4D87C8C-6583-4168-AD11-5DF12075EB4F}" srcOrd="2" destOrd="0" parTransId="{21DA84A3-4D03-4489-8ACD-6164B3494CC3}" sibTransId="{41261CA9-FA32-496D-A38C-EF3C38DC7ED9}"/>
    <dgm:cxn modelId="{F5F5FD4C-90F3-4CE4-8F4E-A4F260AC4A78}" type="presOf" srcId="{E4D87C8C-6583-4168-AD11-5DF12075EB4F}" destId="{E7B26532-81A6-4B56-97B5-0DD6F54402C6}" srcOrd="0" destOrd="0" presId="urn:microsoft.com/office/officeart/2005/8/layout/hProcess9"/>
    <dgm:cxn modelId="{55F6EA51-8589-4B09-ACB9-DDCCD432EF5C}" srcId="{EF00747B-BB67-44B5-AA70-0431E05F3092}" destId="{52C187EE-8301-484C-BF2B-DE365635C367}" srcOrd="0" destOrd="0" parTransId="{B99B93EB-E49A-4FAC-9FD3-0F8D08DAFE47}" sibTransId="{7F062BE5-4699-4E8B-B936-5E7FCB3A110A}"/>
    <dgm:cxn modelId="{88E51185-2E08-4B86-898A-B13C84A40060}" srcId="{EF00747B-BB67-44B5-AA70-0431E05F3092}" destId="{49C65B37-ADE0-4C86-9E57-91DEFE5CF390}" srcOrd="1" destOrd="0" parTransId="{4DFD772A-088D-4435-90F3-BCFBB18F79D3}" sibTransId="{F4E38905-39B2-4406-B676-E33CA95FD30D}"/>
    <dgm:cxn modelId="{ECBD15BD-D350-4F33-A07A-85ADDCAD731B}" type="presOf" srcId="{52C187EE-8301-484C-BF2B-DE365635C367}" destId="{D855D4F7-6A35-488B-A302-373B86701ED6}" srcOrd="0" destOrd="0" presId="urn:microsoft.com/office/officeart/2005/8/layout/hProcess9"/>
    <dgm:cxn modelId="{716D20C4-760A-4526-8A10-8486F1FB21E0}" type="presOf" srcId="{EF00747B-BB67-44B5-AA70-0431E05F3092}" destId="{8BAC9152-5BDA-4CFB-BD89-16EDA2BC356D}" srcOrd="0" destOrd="0" presId="urn:microsoft.com/office/officeart/2005/8/layout/hProcess9"/>
    <dgm:cxn modelId="{1C883601-FE78-46B1-BEE8-2102B4E68D6E}" type="presParOf" srcId="{8BAC9152-5BDA-4CFB-BD89-16EDA2BC356D}" destId="{10E9ED91-D822-4036-982F-EE2C8FD19511}" srcOrd="0" destOrd="0" presId="urn:microsoft.com/office/officeart/2005/8/layout/hProcess9"/>
    <dgm:cxn modelId="{8355FAFF-7711-40C2-88B3-7367FFC10C77}" type="presParOf" srcId="{8BAC9152-5BDA-4CFB-BD89-16EDA2BC356D}" destId="{F144EE62-8C43-46B1-B48D-A802402C23A5}" srcOrd="1" destOrd="0" presId="urn:microsoft.com/office/officeart/2005/8/layout/hProcess9"/>
    <dgm:cxn modelId="{66283DCE-269D-4F76-A864-513FCA44F1D1}" type="presParOf" srcId="{F144EE62-8C43-46B1-B48D-A802402C23A5}" destId="{D855D4F7-6A35-488B-A302-373B86701ED6}" srcOrd="0" destOrd="0" presId="urn:microsoft.com/office/officeart/2005/8/layout/hProcess9"/>
    <dgm:cxn modelId="{94F1A2EE-6A40-4D16-A060-8858063BB4C3}" type="presParOf" srcId="{F144EE62-8C43-46B1-B48D-A802402C23A5}" destId="{FBF17DE9-E54C-485F-948C-2E6891AF551B}" srcOrd="1" destOrd="0" presId="urn:microsoft.com/office/officeart/2005/8/layout/hProcess9"/>
    <dgm:cxn modelId="{B051065F-D91A-48D7-B913-C29796C54516}" type="presParOf" srcId="{F144EE62-8C43-46B1-B48D-A802402C23A5}" destId="{AF50DFB1-E679-4AE7-AE01-E54B40958E18}" srcOrd="2" destOrd="0" presId="urn:microsoft.com/office/officeart/2005/8/layout/hProcess9"/>
    <dgm:cxn modelId="{F07E1CE2-4AB1-4778-BAF6-1C1F16F05E9A}" type="presParOf" srcId="{F144EE62-8C43-46B1-B48D-A802402C23A5}" destId="{CAC38392-F972-4189-95ED-AC54EAF3DBD2}" srcOrd="3" destOrd="0" presId="urn:microsoft.com/office/officeart/2005/8/layout/hProcess9"/>
    <dgm:cxn modelId="{15D604D6-DC4C-4513-A22E-F84E32A37C06}" type="presParOf" srcId="{F144EE62-8C43-46B1-B48D-A802402C23A5}" destId="{E7B26532-81A6-4B56-97B5-0DD6F54402C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E9ED91-D822-4036-982F-EE2C8FD19511}">
      <dsp:nvSpPr>
        <dsp:cNvPr id="0" name=""/>
        <dsp:cNvSpPr/>
      </dsp:nvSpPr>
      <dsp:spPr>
        <a:xfrm>
          <a:off x="311368" y="0"/>
          <a:ext cx="3528848" cy="1165213"/>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55D4F7-6A35-488B-A302-373B86701ED6}">
      <dsp:nvSpPr>
        <dsp:cNvPr id="0" name=""/>
        <dsp:cNvSpPr/>
      </dsp:nvSpPr>
      <dsp:spPr>
        <a:xfrm>
          <a:off x="106323" y="349564"/>
          <a:ext cx="1245475" cy="4660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dirty="0"/>
            <a:t>Robot</a:t>
          </a:r>
        </a:p>
      </dsp:txBody>
      <dsp:txXfrm>
        <a:off x="129075" y="372316"/>
        <a:ext cx="1199971" cy="420581"/>
      </dsp:txXfrm>
    </dsp:sp>
    <dsp:sp modelId="{AF50DFB1-E679-4AE7-AE01-E54B40958E18}">
      <dsp:nvSpPr>
        <dsp:cNvPr id="0" name=""/>
        <dsp:cNvSpPr/>
      </dsp:nvSpPr>
      <dsp:spPr>
        <a:xfrm>
          <a:off x="1453055" y="349564"/>
          <a:ext cx="1245475" cy="4660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dirty="0"/>
            <a:t>Personal</a:t>
          </a:r>
        </a:p>
      </dsp:txBody>
      <dsp:txXfrm>
        <a:off x="1475807" y="372316"/>
        <a:ext cx="1199971" cy="420581"/>
      </dsp:txXfrm>
    </dsp:sp>
    <dsp:sp modelId="{E7B26532-81A6-4B56-97B5-0DD6F54402C6}">
      <dsp:nvSpPr>
        <dsp:cNvPr id="0" name=""/>
        <dsp:cNvSpPr/>
      </dsp:nvSpPr>
      <dsp:spPr>
        <a:xfrm>
          <a:off x="2799786" y="349564"/>
          <a:ext cx="1245475" cy="466085"/>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sv-SE" sz="2000" kern="1200"/>
            <a:t>Robot</a:t>
          </a:r>
        </a:p>
      </dsp:txBody>
      <dsp:txXfrm>
        <a:off x="2822538" y="372316"/>
        <a:ext cx="1199971" cy="420581"/>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DB0CDE1C-B845-4D83-A65C-492B11CF64B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BB4A7F78-FB93-4484-BF5F-BB26975BA8A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9B8AA42-8CC1-4AD8-9EAB-8320F116EE92}" type="datetimeFigureOut">
              <a:rPr lang="sv-SE" smtClean="0"/>
              <a:t>2025-08-28</a:t>
            </a:fld>
            <a:endParaRPr lang="sv-SE"/>
          </a:p>
        </p:txBody>
      </p:sp>
      <p:sp>
        <p:nvSpPr>
          <p:cNvPr id="4" name="Platshållare för sidfot 3">
            <a:extLst>
              <a:ext uri="{FF2B5EF4-FFF2-40B4-BE49-F238E27FC236}">
                <a16:creationId xmlns:a16="http://schemas.microsoft.com/office/drawing/2014/main" id="{289DE73E-D5D7-422E-8344-9CAA881CFC6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58416B90-1BEB-4284-AC19-C4C5CA09327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98BB330-6181-4618-B272-267797C6E99C}" type="slidenum">
              <a:rPr lang="sv-SE" smtClean="0"/>
              <a:t>‹#›</a:t>
            </a:fld>
            <a:endParaRPr lang="sv-SE"/>
          </a:p>
        </p:txBody>
      </p:sp>
    </p:spTree>
    <p:extLst>
      <p:ext uri="{BB962C8B-B14F-4D97-AF65-F5344CB8AC3E}">
        <p14:creationId xmlns:p14="http://schemas.microsoft.com/office/powerpoint/2010/main" val="2347313707"/>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361D45D-F3CA-4244-BC2E-FD1DE581F5B7}" type="datetimeFigureOut">
              <a:rPr lang="sv-SE" smtClean="0"/>
              <a:t>2025-08-28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BBDB040-C9C9-7242-85BC-4BB724C01A16}" type="slidenum">
              <a:rPr lang="sv-SE" smtClean="0"/>
              <a:t>‹#›</a:t>
            </a:fld>
            <a:endParaRPr lang="sv-SE"/>
          </a:p>
        </p:txBody>
      </p:sp>
    </p:spTree>
    <p:extLst>
      <p:ext uri="{BB962C8B-B14F-4D97-AF65-F5344CB8AC3E}">
        <p14:creationId xmlns:p14="http://schemas.microsoft.com/office/powerpoint/2010/main" val="227543128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p>
        </p:txBody>
      </p:sp>
      <p:sp>
        <p:nvSpPr>
          <p:cNvPr id="4" name="Platshållare för sidfot 3"/>
          <p:cNvSpPr>
            <a:spLocks noGrp="1"/>
          </p:cNvSpPr>
          <p:nvPr>
            <p:ph type="ftr" sz="quarter" idx="4"/>
          </p:nvPr>
        </p:nvSpPr>
        <p:spPr/>
        <p:txBody>
          <a:bodyPr/>
          <a:lstStyle/>
          <a:p>
            <a:endParaRPr lang="sv-SE"/>
          </a:p>
        </p:txBody>
      </p:sp>
      <p:sp>
        <p:nvSpPr>
          <p:cNvPr id="5" name="Platshållare för bildnummer 4"/>
          <p:cNvSpPr>
            <a:spLocks noGrp="1"/>
          </p:cNvSpPr>
          <p:nvPr>
            <p:ph type="sldNum" sz="quarter" idx="5"/>
          </p:nvPr>
        </p:nvSpPr>
        <p:spPr/>
        <p:txBody>
          <a:bodyPr/>
          <a:lstStyle/>
          <a:p>
            <a:fld id="{CBBDB040-C9C9-7242-85BC-4BB724C01A16}" type="slidenum">
              <a:rPr lang="sv-SE" smtClean="0"/>
              <a:t>1</a:t>
            </a:fld>
            <a:endParaRPr lang="sv-SE"/>
          </a:p>
        </p:txBody>
      </p:sp>
    </p:spTree>
    <p:extLst>
      <p:ext uri="{BB962C8B-B14F-4D97-AF65-F5344CB8AC3E}">
        <p14:creationId xmlns:p14="http://schemas.microsoft.com/office/powerpoint/2010/main" val="18431752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p>
        </p:txBody>
      </p:sp>
      <p:sp>
        <p:nvSpPr>
          <p:cNvPr id="4" name="Platshållare för sidfot 3"/>
          <p:cNvSpPr>
            <a:spLocks noGrp="1"/>
          </p:cNvSpPr>
          <p:nvPr>
            <p:ph type="ftr" sz="quarter" idx="4"/>
          </p:nvPr>
        </p:nvSpPr>
        <p:spPr/>
        <p:txBody>
          <a:bodyPr/>
          <a:lstStyle/>
          <a:p>
            <a:endParaRPr lang="sv-SE"/>
          </a:p>
        </p:txBody>
      </p:sp>
      <p:sp>
        <p:nvSpPr>
          <p:cNvPr id="5" name="Platshållare för bildnummer 4"/>
          <p:cNvSpPr>
            <a:spLocks noGrp="1"/>
          </p:cNvSpPr>
          <p:nvPr>
            <p:ph type="sldNum" sz="quarter" idx="5"/>
          </p:nvPr>
        </p:nvSpPr>
        <p:spPr/>
        <p:txBody>
          <a:bodyPr/>
          <a:lstStyle/>
          <a:p>
            <a:fld id="{CBBDB040-C9C9-7242-85BC-4BB724C01A16}" type="slidenum">
              <a:rPr lang="sv-SE" smtClean="0"/>
              <a:t>10</a:t>
            </a:fld>
            <a:endParaRPr lang="sv-SE"/>
          </a:p>
        </p:txBody>
      </p:sp>
    </p:spTree>
    <p:extLst>
      <p:ext uri="{BB962C8B-B14F-4D97-AF65-F5344CB8AC3E}">
        <p14:creationId xmlns:p14="http://schemas.microsoft.com/office/powerpoint/2010/main" val="9894757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0" dirty="0"/>
          </a:p>
        </p:txBody>
      </p:sp>
      <p:sp>
        <p:nvSpPr>
          <p:cNvPr id="4" name="Platshållare för bildnummer 3"/>
          <p:cNvSpPr>
            <a:spLocks noGrp="1"/>
          </p:cNvSpPr>
          <p:nvPr>
            <p:ph type="sldNum" sz="quarter" idx="5"/>
          </p:nvPr>
        </p:nvSpPr>
        <p:spPr/>
        <p:txBody>
          <a:bodyPr/>
          <a:lstStyle/>
          <a:p>
            <a:fld id="{CB9ACF73-9B0B-41D3-A953-A2A778F91B8D}" type="slidenum">
              <a:rPr lang="sv-SE" smtClean="0"/>
              <a:t>11</a:t>
            </a:fld>
            <a:endParaRPr lang="sv-SE"/>
          </a:p>
        </p:txBody>
      </p:sp>
    </p:spTree>
    <p:extLst>
      <p:ext uri="{BB962C8B-B14F-4D97-AF65-F5344CB8AC3E}">
        <p14:creationId xmlns:p14="http://schemas.microsoft.com/office/powerpoint/2010/main" val="17596707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B9ACF73-9B0B-41D3-A953-A2A778F91B8D}" type="slidenum">
              <a:rPr lang="sv-SE" smtClean="0"/>
              <a:t>12</a:t>
            </a:fld>
            <a:endParaRPr lang="sv-SE"/>
          </a:p>
        </p:txBody>
      </p:sp>
    </p:spTree>
    <p:extLst>
      <p:ext uri="{BB962C8B-B14F-4D97-AF65-F5344CB8AC3E}">
        <p14:creationId xmlns:p14="http://schemas.microsoft.com/office/powerpoint/2010/main" val="2174515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1FAB1-EF96-B7D0-D7BD-646EB15BF81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F58078B-B3FC-1108-CDDE-D6DF78FB7D6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2E55569-2F1C-79CE-A9C0-B0333EB095F5}"/>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2CD43821-EAAA-7D8E-5341-F4C9A2EEE67B}"/>
              </a:ext>
            </a:extLst>
          </p:cNvPr>
          <p:cNvSpPr>
            <a:spLocks noGrp="1"/>
          </p:cNvSpPr>
          <p:nvPr>
            <p:ph type="sldNum" sz="quarter" idx="5"/>
          </p:nvPr>
        </p:nvSpPr>
        <p:spPr/>
        <p:txBody>
          <a:bodyPr/>
          <a:lstStyle/>
          <a:p>
            <a:fld id="{CB9ACF73-9B0B-41D3-A953-A2A778F91B8D}" type="slidenum">
              <a:rPr lang="sv-SE" smtClean="0"/>
              <a:t>13</a:t>
            </a:fld>
            <a:endParaRPr lang="sv-SE"/>
          </a:p>
        </p:txBody>
      </p:sp>
    </p:spTree>
    <p:extLst>
      <p:ext uri="{BB962C8B-B14F-4D97-AF65-F5344CB8AC3E}">
        <p14:creationId xmlns:p14="http://schemas.microsoft.com/office/powerpoint/2010/main" val="24384575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p>
        </p:txBody>
      </p:sp>
      <p:sp>
        <p:nvSpPr>
          <p:cNvPr id="4" name="Platshållare för sidfot 3"/>
          <p:cNvSpPr>
            <a:spLocks noGrp="1"/>
          </p:cNvSpPr>
          <p:nvPr>
            <p:ph type="ftr" sz="quarter" idx="4"/>
          </p:nvPr>
        </p:nvSpPr>
        <p:spPr/>
        <p:txBody>
          <a:bodyPr/>
          <a:lstStyle/>
          <a:p>
            <a:endParaRPr lang="sv-SE"/>
          </a:p>
        </p:txBody>
      </p:sp>
      <p:sp>
        <p:nvSpPr>
          <p:cNvPr id="5" name="Platshållare för bildnummer 4"/>
          <p:cNvSpPr>
            <a:spLocks noGrp="1"/>
          </p:cNvSpPr>
          <p:nvPr>
            <p:ph type="sldNum" sz="quarter" idx="5"/>
          </p:nvPr>
        </p:nvSpPr>
        <p:spPr/>
        <p:txBody>
          <a:bodyPr/>
          <a:lstStyle/>
          <a:p>
            <a:fld id="{CBBDB040-C9C9-7242-85BC-4BB724C01A16}" type="slidenum">
              <a:rPr lang="sv-SE" smtClean="0"/>
              <a:t>15</a:t>
            </a:fld>
            <a:endParaRPr lang="sv-SE"/>
          </a:p>
        </p:txBody>
      </p:sp>
    </p:spTree>
    <p:extLst>
      <p:ext uri="{BB962C8B-B14F-4D97-AF65-F5344CB8AC3E}">
        <p14:creationId xmlns:p14="http://schemas.microsoft.com/office/powerpoint/2010/main" val="184960585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p>
        </p:txBody>
      </p:sp>
      <p:sp>
        <p:nvSpPr>
          <p:cNvPr id="4" name="Platshållare för sidfot 3"/>
          <p:cNvSpPr>
            <a:spLocks noGrp="1"/>
          </p:cNvSpPr>
          <p:nvPr>
            <p:ph type="ftr" sz="quarter" idx="4"/>
          </p:nvPr>
        </p:nvSpPr>
        <p:spPr/>
        <p:txBody>
          <a:bodyPr/>
          <a:lstStyle/>
          <a:p>
            <a:endParaRPr lang="sv-SE"/>
          </a:p>
        </p:txBody>
      </p:sp>
      <p:sp>
        <p:nvSpPr>
          <p:cNvPr id="5" name="Platshållare för bildnummer 4"/>
          <p:cNvSpPr>
            <a:spLocks noGrp="1"/>
          </p:cNvSpPr>
          <p:nvPr>
            <p:ph type="sldNum" sz="quarter" idx="5"/>
          </p:nvPr>
        </p:nvSpPr>
        <p:spPr/>
        <p:txBody>
          <a:bodyPr/>
          <a:lstStyle/>
          <a:p>
            <a:fld id="{CBBDB040-C9C9-7242-85BC-4BB724C01A16}" type="slidenum">
              <a:rPr lang="sv-SE" smtClean="0"/>
              <a:t>16</a:t>
            </a:fld>
            <a:endParaRPr lang="sv-SE"/>
          </a:p>
        </p:txBody>
      </p:sp>
    </p:spTree>
    <p:extLst>
      <p:ext uri="{BB962C8B-B14F-4D97-AF65-F5344CB8AC3E}">
        <p14:creationId xmlns:p14="http://schemas.microsoft.com/office/powerpoint/2010/main" val="361485036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p>
        </p:txBody>
      </p:sp>
      <p:sp>
        <p:nvSpPr>
          <p:cNvPr id="4" name="Platshållare för sidfot 3"/>
          <p:cNvSpPr>
            <a:spLocks noGrp="1"/>
          </p:cNvSpPr>
          <p:nvPr>
            <p:ph type="ftr" sz="quarter" idx="4"/>
          </p:nvPr>
        </p:nvSpPr>
        <p:spPr/>
        <p:txBody>
          <a:bodyPr/>
          <a:lstStyle/>
          <a:p>
            <a:endParaRPr lang="sv-SE"/>
          </a:p>
        </p:txBody>
      </p:sp>
      <p:sp>
        <p:nvSpPr>
          <p:cNvPr id="5" name="Platshållare för bildnummer 4"/>
          <p:cNvSpPr>
            <a:spLocks noGrp="1"/>
          </p:cNvSpPr>
          <p:nvPr>
            <p:ph type="sldNum" sz="quarter" idx="5"/>
          </p:nvPr>
        </p:nvSpPr>
        <p:spPr/>
        <p:txBody>
          <a:bodyPr/>
          <a:lstStyle/>
          <a:p>
            <a:fld id="{CBBDB040-C9C9-7242-85BC-4BB724C01A16}" type="slidenum">
              <a:rPr lang="sv-SE" smtClean="0"/>
              <a:t>17</a:t>
            </a:fld>
            <a:endParaRPr lang="sv-SE"/>
          </a:p>
        </p:txBody>
      </p:sp>
    </p:spTree>
    <p:extLst>
      <p:ext uri="{BB962C8B-B14F-4D97-AF65-F5344CB8AC3E}">
        <p14:creationId xmlns:p14="http://schemas.microsoft.com/office/powerpoint/2010/main" val="2141843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p>
        </p:txBody>
      </p:sp>
      <p:sp>
        <p:nvSpPr>
          <p:cNvPr id="4" name="Platshållare för sidfot 3"/>
          <p:cNvSpPr>
            <a:spLocks noGrp="1"/>
          </p:cNvSpPr>
          <p:nvPr>
            <p:ph type="ftr" sz="quarter" idx="4"/>
          </p:nvPr>
        </p:nvSpPr>
        <p:spPr/>
        <p:txBody>
          <a:bodyPr/>
          <a:lstStyle/>
          <a:p>
            <a:endParaRPr lang="sv-SE"/>
          </a:p>
        </p:txBody>
      </p:sp>
      <p:sp>
        <p:nvSpPr>
          <p:cNvPr id="5" name="Platshållare för bildnummer 4"/>
          <p:cNvSpPr>
            <a:spLocks noGrp="1"/>
          </p:cNvSpPr>
          <p:nvPr>
            <p:ph type="sldNum" sz="quarter" idx="5"/>
          </p:nvPr>
        </p:nvSpPr>
        <p:spPr/>
        <p:txBody>
          <a:bodyPr/>
          <a:lstStyle/>
          <a:p>
            <a:fld id="{CBBDB040-C9C9-7242-85BC-4BB724C01A16}" type="slidenum">
              <a:rPr lang="sv-SE" smtClean="0"/>
              <a:t>18</a:t>
            </a:fld>
            <a:endParaRPr lang="sv-SE"/>
          </a:p>
        </p:txBody>
      </p:sp>
    </p:spTree>
    <p:extLst>
      <p:ext uri="{BB962C8B-B14F-4D97-AF65-F5344CB8AC3E}">
        <p14:creationId xmlns:p14="http://schemas.microsoft.com/office/powerpoint/2010/main" val="256546760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D64A9C-8CD5-78CC-6705-D15F3620063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F3E8D84-A9E8-674A-3679-B9B27C21A6D9}"/>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2089BAD-CC2D-EA9A-21DE-8FC76F403611}"/>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40590F04-CB45-78FC-0671-B5893B4247F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1D63EC-1363-41FF-94C6-05070EC514B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589369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1D63EC-1363-41FF-94C6-05070EC514B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54202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B52DE-FA39-3D63-970A-E887BDA18E8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AEAFDBD-86A1-9ED1-C754-21DA651700B1}"/>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51849A1-8C91-F385-F8F0-7DFD889DEF60}"/>
              </a:ext>
            </a:extLst>
          </p:cNvPr>
          <p:cNvSpPr>
            <a:spLocks noGrp="1"/>
          </p:cNvSpPr>
          <p:nvPr>
            <p:ph type="body" idx="1"/>
          </p:nvPr>
        </p:nvSpPr>
        <p:spPr/>
        <p:txBody>
          <a:bodyPr/>
          <a:lstStyle/>
          <a:p>
            <a:endParaRPr lang="sv-SE" b="1" dirty="0"/>
          </a:p>
        </p:txBody>
      </p:sp>
      <p:sp>
        <p:nvSpPr>
          <p:cNvPr id="4" name="Platshållare för bildnummer 3">
            <a:extLst>
              <a:ext uri="{FF2B5EF4-FFF2-40B4-BE49-F238E27FC236}">
                <a16:creationId xmlns:a16="http://schemas.microsoft.com/office/drawing/2014/main" id="{E2EF8ECA-47DC-C345-A192-AE49D35E3BA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1D63EC-1363-41FF-94C6-05070EC514B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35891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7A5C73-0BE3-1916-1AD8-1FB81B1264C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CD654C8-44C2-D2EF-2F93-E0427453D4F7}"/>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3FC1E16D-545E-FEDA-5859-90700FB3304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b="1" dirty="0">
              <a:solidFill>
                <a:schemeClr val="tx1"/>
              </a:solidFill>
            </a:endParaRPr>
          </a:p>
        </p:txBody>
      </p:sp>
      <p:sp>
        <p:nvSpPr>
          <p:cNvPr id="4" name="Platshållare för bildnummer 3">
            <a:extLst>
              <a:ext uri="{FF2B5EF4-FFF2-40B4-BE49-F238E27FC236}">
                <a16:creationId xmlns:a16="http://schemas.microsoft.com/office/drawing/2014/main" id="{7CB58094-723D-4226-8316-B76733A76BE8}"/>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1D63EC-1363-41FF-94C6-05070EC514B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421830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p>
        </p:txBody>
      </p:sp>
      <p:sp>
        <p:nvSpPr>
          <p:cNvPr id="4" name="Platshållare för sidfot 3"/>
          <p:cNvSpPr>
            <a:spLocks noGrp="1"/>
          </p:cNvSpPr>
          <p:nvPr>
            <p:ph type="ftr" sz="quarter" idx="4"/>
          </p:nvPr>
        </p:nvSpPr>
        <p:spPr/>
        <p:txBody>
          <a:bodyPr/>
          <a:lstStyle/>
          <a:p>
            <a:endParaRPr lang="sv-SE"/>
          </a:p>
        </p:txBody>
      </p:sp>
      <p:sp>
        <p:nvSpPr>
          <p:cNvPr id="5" name="Platshållare för bildnummer 4"/>
          <p:cNvSpPr>
            <a:spLocks noGrp="1"/>
          </p:cNvSpPr>
          <p:nvPr>
            <p:ph type="sldNum" sz="quarter" idx="5"/>
          </p:nvPr>
        </p:nvSpPr>
        <p:spPr/>
        <p:txBody>
          <a:bodyPr/>
          <a:lstStyle/>
          <a:p>
            <a:fld id="{CBBDB040-C9C9-7242-85BC-4BB724C01A16}" type="slidenum">
              <a:rPr lang="sv-SE" smtClean="0"/>
              <a:t>22</a:t>
            </a:fld>
            <a:endParaRPr lang="sv-SE"/>
          </a:p>
        </p:txBody>
      </p:sp>
    </p:spTree>
    <p:extLst>
      <p:ext uri="{BB962C8B-B14F-4D97-AF65-F5344CB8AC3E}">
        <p14:creationId xmlns:p14="http://schemas.microsoft.com/office/powerpoint/2010/main" val="29221466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3A31FF-1AAF-734E-0DB8-539AA635657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E6DA1D7-9577-9700-4A68-77051A4FCAD5}"/>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4B6D5B8-0211-1479-0B74-6A64ACC182A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sv-SE" b="0" dirty="0"/>
          </a:p>
        </p:txBody>
      </p:sp>
      <p:sp>
        <p:nvSpPr>
          <p:cNvPr id="4" name="Platshållare för bildnummer 3">
            <a:extLst>
              <a:ext uri="{FF2B5EF4-FFF2-40B4-BE49-F238E27FC236}">
                <a16:creationId xmlns:a16="http://schemas.microsoft.com/office/drawing/2014/main" id="{4AE430C2-B907-880D-55BC-676F2F4F705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1D63EC-1363-41FF-94C6-05070EC514B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06428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p>
        </p:txBody>
      </p:sp>
      <p:sp>
        <p:nvSpPr>
          <p:cNvPr id="4" name="Platshållare för sidfot 3"/>
          <p:cNvSpPr>
            <a:spLocks noGrp="1"/>
          </p:cNvSpPr>
          <p:nvPr>
            <p:ph type="ftr" sz="quarter" idx="4"/>
          </p:nvPr>
        </p:nvSpPr>
        <p:spPr/>
        <p:txBody>
          <a:bodyPr/>
          <a:lstStyle/>
          <a:p>
            <a:endParaRPr lang="sv-SE"/>
          </a:p>
        </p:txBody>
      </p:sp>
      <p:sp>
        <p:nvSpPr>
          <p:cNvPr id="5" name="Platshållare för bildnummer 4"/>
          <p:cNvSpPr>
            <a:spLocks noGrp="1"/>
          </p:cNvSpPr>
          <p:nvPr>
            <p:ph type="sldNum" sz="quarter" idx="5"/>
          </p:nvPr>
        </p:nvSpPr>
        <p:spPr/>
        <p:txBody>
          <a:bodyPr/>
          <a:lstStyle/>
          <a:p>
            <a:fld id="{CBBDB040-C9C9-7242-85BC-4BB724C01A16}" type="slidenum">
              <a:rPr lang="sv-SE" smtClean="0"/>
              <a:t>3</a:t>
            </a:fld>
            <a:endParaRPr lang="sv-SE"/>
          </a:p>
        </p:txBody>
      </p:sp>
    </p:spTree>
    <p:extLst>
      <p:ext uri="{BB962C8B-B14F-4D97-AF65-F5344CB8AC3E}">
        <p14:creationId xmlns:p14="http://schemas.microsoft.com/office/powerpoint/2010/main" val="15108070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D098D-6121-97EF-9903-72032F146C7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447BC8C-83C2-AD29-8D48-C956AC01AFA0}"/>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026906DD-9F99-F295-A37E-EA0C7CF5AA06}"/>
              </a:ext>
            </a:extLst>
          </p:cNvPr>
          <p:cNvSpPr>
            <a:spLocks noGrp="1"/>
          </p:cNvSpPr>
          <p:nvPr>
            <p:ph type="body" idx="1"/>
          </p:nvPr>
        </p:nvSpPr>
        <p:spPr/>
        <p:txBody>
          <a:bodyPr/>
          <a:lstStyle/>
          <a:p>
            <a:endParaRPr lang="sv-SE" b="1" dirty="0"/>
          </a:p>
        </p:txBody>
      </p:sp>
      <p:sp>
        <p:nvSpPr>
          <p:cNvPr id="4" name="Platshållare för bildnummer 3">
            <a:extLst>
              <a:ext uri="{FF2B5EF4-FFF2-40B4-BE49-F238E27FC236}">
                <a16:creationId xmlns:a16="http://schemas.microsoft.com/office/drawing/2014/main" id="{72AEB10E-471F-36B9-31ED-EE1C2C6EAB49}"/>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CF1D63EC-1363-41FF-94C6-05070EC514B7}"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9613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F51B9-24B6-63EA-1101-0DAFED6B19E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9CAFCB0-2835-1E42-4E05-18B1922AEE04}"/>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8D2AD218-F145-A97C-90A8-82982A9C41DC}"/>
              </a:ext>
            </a:extLst>
          </p:cNvPr>
          <p:cNvSpPr>
            <a:spLocks noGrp="1"/>
          </p:cNvSpPr>
          <p:nvPr>
            <p:ph type="body" idx="1"/>
          </p:nvPr>
        </p:nvSpPr>
        <p:spPr/>
        <p:txBody>
          <a:bodyPr/>
          <a:lstStyle/>
          <a:p>
            <a:pPr>
              <a:lnSpc>
                <a:spcPct val="107000"/>
              </a:lnSpc>
              <a:spcAft>
                <a:spcPts val="800"/>
              </a:spcAft>
            </a:pPr>
            <a:endParaRPr lang="sv-SE" sz="1200" b="1" u="none"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Platshållare för sidfot 3">
            <a:extLst>
              <a:ext uri="{FF2B5EF4-FFF2-40B4-BE49-F238E27FC236}">
                <a16:creationId xmlns:a16="http://schemas.microsoft.com/office/drawing/2014/main" id="{1DE2E3DF-BB73-6279-C0AD-2F78DA0129DB}"/>
              </a:ext>
            </a:extLst>
          </p:cNvPr>
          <p:cNvSpPr>
            <a:spLocks noGrp="1"/>
          </p:cNvSpPr>
          <p:nvPr>
            <p:ph type="ftr" sz="quarter" idx="4"/>
          </p:nvPr>
        </p:nvSpPr>
        <p:spPr/>
        <p:txBody>
          <a:bodyPr/>
          <a:lstStyle/>
          <a:p>
            <a:endParaRPr lang="sv-SE"/>
          </a:p>
        </p:txBody>
      </p:sp>
      <p:sp>
        <p:nvSpPr>
          <p:cNvPr id="5" name="Platshållare för bildnummer 4">
            <a:extLst>
              <a:ext uri="{FF2B5EF4-FFF2-40B4-BE49-F238E27FC236}">
                <a16:creationId xmlns:a16="http://schemas.microsoft.com/office/drawing/2014/main" id="{C2525CDF-7640-F5BB-3DB3-3C01E09D95E4}"/>
              </a:ext>
            </a:extLst>
          </p:cNvPr>
          <p:cNvSpPr>
            <a:spLocks noGrp="1"/>
          </p:cNvSpPr>
          <p:nvPr>
            <p:ph type="sldNum" sz="quarter" idx="5"/>
          </p:nvPr>
        </p:nvSpPr>
        <p:spPr/>
        <p:txBody>
          <a:bodyPr/>
          <a:lstStyle/>
          <a:p>
            <a:fld id="{CBBDB040-C9C9-7242-85BC-4BB724C01A16}" type="slidenum">
              <a:rPr lang="sv-SE" smtClean="0"/>
              <a:t>5</a:t>
            </a:fld>
            <a:endParaRPr lang="sv-SE"/>
          </a:p>
        </p:txBody>
      </p:sp>
    </p:spTree>
    <p:extLst>
      <p:ext uri="{BB962C8B-B14F-4D97-AF65-F5344CB8AC3E}">
        <p14:creationId xmlns:p14="http://schemas.microsoft.com/office/powerpoint/2010/main" val="4585313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p>
        </p:txBody>
      </p:sp>
      <p:sp>
        <p:nvSpPr>
          <p:cNvPr id="4" name="Platshållare för bildnummer 3"/>
          <p:cNvSpPr>
            <a:spLocks noGrp="1"/>
          </p:cNvSpPr>
          <p:nvPr>
            <p:ph type="sldNum" sz="quarter" idx="5"/>
          </p:nvPr>
        </p:nvSpPr>
        <p:spPr/>
        <p:txBody>
          <a:bodyPr/>
          <a:lstStyle/>
          <a:p>
            <a:fld id="{64FEA290-F3F1-483A-8E00-D8FAC16F5C98}" type="slidenum">
              <a:rPr lang="sv-SE" smtClean="0"/>
              <a:t>6</a:t>
            </a:fld>
            <a:endParaRPr lang="sv-SE"/>
          </a:p>
        </p:txBody>
      </p:sp>
    </p:spTree>
    <p:extLst>
      <p:ext uri="{BB962C8B-B14F-4D97-AF65-F5344CB8AC3E}">
        <p14:creationId xmlns:p14="http://schemas.microsoft.com/office/powerpoint/2010/main" val="30342758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p>
        </p:txBody>
      </p:sp>
      <p:sp>
        <p:nvSpPr>
          <p:cNvPr id="4" name="Platshållare för sidfot 3"/>
          <p:cNvSpPr>
            <a:spLocks noGrp="1"/>
          </p:cNvSpPr>
          <p:nvPr>
            <p:ph type="ftr" sz="quarter" idx="4"/>
          </p:nvPr>
        </p:nvSpPr>
        <p:spPr/>
        <p:txBody>
          <a:bodyPr/>
          <a:lstStyle/>
          <a:p>
            <a:endParaRPr lang="sv-SE"/>
          </a:p>
        </p:txBody>
      </p:sp>
      <p:sp>
        <p:nvSpPr>
          <p:cNvPr id="5" name="Platshållare för bildnummer 4"/>
          <p:cNvSpPr>
            <a:spLocks noGrp="1"/>
          </p:cNvSpPr>
          <p:nvPr>
            <p:ph type="sldNum" sz="quarter" idx="5"/>
          </p:nvPr>
        </p:nvSpPr>
        <p:spPr/>
        <p:txBody>
          <a:bodyPr/>
          <a:lstStyle/>
          <a:p>
            <a:fld id="{CBBDB040-C9C9-7242-85BC-4BB724C01A16}" type="slidenum">
              <a:rPr lang="sv-SE" smtClean="0"/>
              <a:t>7</a:t>
            </a:fld>
            <a:endParaRPr lang="sv-SE"/>
          </a:p>
        </p:txBody>
      </p:sp>
    </p:spTree>
    <p:extLst>
      <p:ext uri="{BB962C8B-B14F-4D97-AF65-F5344CB8AC3E}">
        <p14:creationId xmlns:p14="http://schemas.microsoft.com/office/powerpoint/2010/main" val="17202433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b="1" dirty="0"/>
          </a:p>
        </p:txBody>
      </p:sp>
      <p:sp>
        <p:nvSpPr>
          <p:cNvPr id="4" name="Platshållare för sidfot 3"/>
          <p:cNvSpPr>
            <a:spLocks noGrp="1"/>
          </p:cNvSpPr>
          <p:nvPr>
            <p:ph type="ftr" sz="quarter" idx="4"/>
          </p:nvPr>
        </p:nvSpPr>
        <p:spPr/>
        <p:txBody>
          <a:bodyPr/>
          <a:lstStyle/>
          <a:p>
            <a:endParaRPr lang="sv-SE"/>
          </a:p>
        </p:txBody>
      </p:sp>
      <p:sp>
        <p:nvSpPr>
          <p:cNvPr id="5" name="Platshållare för bildnummer 4"/>
          <p:cNvSpPr>
            <a:spLocks noGrp="1"/>
          </p:cNvSpPr>
          <p:nvPr>
            <p:ph type="sldNum" sz="quarter" idx="5"/>
          </p:nvPr>
        </p:nvSpPr>
        <p:spPr/>
        <p:txBody>
          <a:bodyPr/>
          <a:lstStyle/>
          <a:p>
            <a:fld id="{CBBDB040-C9C9-7242-85BC-4BB724C01A16}" type="slidenum">
              <a:rPr lang="sv-SE" smtClean="0"/>
              <a:t>8</a:t>
            </a:fld>
            <a:endParaRPr lang="sv-SE"/>
          </a:p>
        </p:txBody>
      </p:sp>
    </p:spTree>
    <p:extLst>
      <p:ext uri="{BB962C8B-B14F-4D97-AF65-F5344CB8AC3E}">
        <p14:creationId xmlns:p14="http://schemas.microsoft.com/office/powerpoint/2010/main" val="1543554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3D218C-0610-CD22-6450-110AA7C3029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E278689-D43D-BCC2-17B3-19E7B1CA377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11C57F8C-D21C-5BC7-93B5-726D5D652C3E}"/>
              </a:ext>
            </a:extLst>
          </p:cNvPr>
          <p:cNvSpPr>
            <a:spLocks noGrp="1"/>
          </p:cNvSpPr>
          <p:nvPr>
            <p:ph type="body" idx="1"/>
          </p:nvPr>
        </p:nvSpPr>
        <p:spPr/>
        <p:txBody>
          <a:bodyPr/>
          <a:lstStyle/>
          <a:p>
            <a:endParaRPr lang="sv-SE" b="1" dirty="0"/>
          </a:p>
        </p:txBody>
      </p:sp>
      <p:sp>
        <p:nvSpPr>
          <p:cNvPr id="4" name="Platshållare för sidfot 3">
            <a:extLst>
              <a:ext uri="{FF2B5EF4-FFF2-40B4-BE49-F238E27FC236}">
                <a16:creationId xmlns:a16="http://schemas.microsoft.com/office/drawing/2014/main" id="{AF8D516B-D1FB-5319-29A2-862909A7079D}"/>
              </a:ext>
            </a:extLst>
          </p:cNvPr>
          <p:cNvSpPr>
            <a:spLocks noGrp="1"/>
          </p:cNvSpPr>
          <p:nvPr>
            <p:ph type="ftr" sz="quarter" idx="4"/>
          </p:nvPr>
        </p:nvSpPr>
        <p:spPr/>
        <p:txBody>
          <a:bodyPr/>
          <a:lstStyle/>
          <a:p>
            <a:endParaRPr lang="sv-SE"/>
          </a:p>
        </p:txBody>
      </p:sp>
      <p:sp>
        <p:nvSpPr>
          <p:cNvPr id="5" name="Platshållare för bildnummer 4">
            <a:extLst>
              <a:ext uri="{FF2B5EF4-FFF2-40B4-BE49-F238E27FC236}">
                <a16:creationId xmlns:a16="http://schemas.microsoft.com/office/drawing/2014/main" id="{11AD4B89-D6B0-14F6-8723-86B2A056B06E}"/>
              </a:ext>
            </a:extLst>
          </p:cNvPr>
          <p:cNvSpPr>
            <a:spLocks noGrp="1"/>
          </p:cNvSpPr>
          <p:nvPr>
            <p:ph type="sldNum" sz="quarter" idx="5"/>
          </p:nvPr>
        </p:nvSpPr>
        <p:spPr/>
        <p:txBody>
          <a:bodyPr/>
          <a:lstStyle/>
          <a:p>
            <a:fld id="{CBBDB040-C9C9-7242-85BC-4BB724C01A16}" type="slidenum">
              <a:rPr lang="sv-SE" smtClean="0"/>
              <a:t>9</a:t>
            </a:fld>
            <a:endParaRPr lang="sv-SE"/>
          </a:p>
        </p:txBody>
      </p:sp>
    </p:spTree>
    <p:extLst>
      <p:ext uri="{BB962C8B-B14F-4D97-AF65-F5344CB8AC3E}">
        <p14:creationId xmlns:p14="http://schemas.microsoft.com/office/powerpoint/2010/main" val="39654710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4E0A0D69-411B-2944-91FE-30C3C51D8EFE}"/>
              </a:ext>
            </a:extLst>
          </p:cNvPr>
          <p:cNvPicPr>
            <a:picLocks noChangeAspect="1"/>
          </p:cNvPicPr>
          <p:nvPr userDrawn="1"/>
        </p:nvPicPr>
        <p:blipFill rotWithShape="1">
          <a:blip r:embed="rId2"/>
          <a:srcRect b="6306"/>
          <a:stretch/>
        </p:blipFill>
        <p:spPr>
          <a:xfrm>
            <a:off x="422400" y="1338987"/>
            <a:ext cx="11345475" cy="4766613"/>
          </a:xfrm>
          <a:prstGeom prst="rect">
            <a:avLst/>
          </a:prstGeom>
        </p:spPr>
      </p:pic>
      <p:pic>
        <p:nvPicPr>
          <p:cNvPr id="11" name="Bildobjekt 10" descr="HH_color_Liggande.png"/>
          <p:cNvPicPr>
            <a:picLocks noChangeAspect="1"/>
          </p:cNvPicPr>
          <p:nvPr userDrawn="1"/>
        </p:nvPicPr>
        <p:blipFill>
          <a:blip r:embed="rId3"/>
          <a:stretch>
            <a:fillRect/>
          </a:stretch>
        </p:blipFill>
        <p:spPr>
          <a:xfrm>
            <a:off x="424126" y="271931"/>
            <a:ext cx="2325815" cy="772575"/>
          </a:xfrm>
          <a:prstGeom prst="rect">
            <a:avLst/>
          </a:prstGeom>
        </p:spPr>
      </p:pic>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10" name="Bildobjekt 9" descr="Sidfot_lång.png"/>
          <p:cNvPicPr>
            <a:picLocks noChangeAspect="1"/>
          </p:cNvPicPr>
          <p:nvPr userDrawn="1"/>
        </p:nvPicPr>
        <p:blipFill>
          <a:blip r:embed="rId4"/>
          <a:stretch>
            <a:fillRect/>
          </a:stretch>
        </p:blipFill>
        <p:spPr>
          <a:xfrm>
            <a:off x="1" y="6400083"/>
            <a:ext cx="2133600" cy="321392"/>
          </a:xfrm>
          <a:prstGeom prst="rect">
            <a:avLst/>
          </a:prstGeom>
        </p:spPr>
      </p:pic>
      <p:sp>
        <p:nvSpPr>
          <p:cNvPr id="15" name="Rubrik 1">
            <a:extLst>
              <a:ext uri="{FF2B5EF4-FFF2-40B4-BE49-F238E27FC236}">
                <a16:creationId xmlns:a16="http://schemas.microsoft.com/office/drawing/2014/main" id="{9DF8D1E9-C15F-B542-81F2-FC62DF7530FD}"/>
              </a:ext>
            </a:extLst>
          </p:cNvPr>
          <p:cNvSpPr>
            <a:spLocks noGrp="1"/>
          </p:cNvSpPr>
          <p:nvPr>
            <p:ph type="ctrTitle"/>
          </p:nvPr>
        </p:nvSpPr>
        <p:spPr>
          <a:xfrm>
            <a:off x="914400" y="2279512"/>
            <a:ext cx="10363200" cy="1470025"/>
          </a:xfrm>
        </p:spPr>
        <p:txBody>
          <a:bodyPr/>
          <a:lstStyle>
            <a:lvl1pPr algn="ctr">
              <a:defRPr>
                <a:solidFill>
                  <a:schemeClr val="bg1"/>
                </a:solidFill>
              </a:defRPr>
            </a:lvl1pPr>
          </a:lstStyle>
          <a:p>
            <a:r>
              <a:rPr lang="sv-SE"/>
              <a:t>Klicka här för att ändra mall för rubrikformat</a:t>
            </a:r>
            <a:endParaRPr lang="sv-SE" dirty="0"/>
          </a:p>
        </p:txBody>
      </p:sp>
      <p:sp>
        <p:nvSpPr>
          <p:cNvPr id="16" name="Underrubrik 2">
            <a:extLst>
              <a:ext uri="{FF2B5EF4-FFF2-40B4-BE49-F238E27FC236}">
                <a16:creationId xmlns:a16="http://schemas.microsoft.com/office/drawing/2014/main" id="{57594AA1-CCF6-8049-BEF8-0C41EB270C36}"/>
              </a:ext>
            </a:extLst>
          </p:cNvPr>
          <p:cNvSpPr>
            <a:spLocks noGrp="1"/>
          </p:cNvSpPr>
          <p:nvPr>
            <p:ph type="subTitle" idx="1"/>
          </p:nvPr>
        </p:nvSpPr>
        <p:spPr>
          <a:xfrm>
            <a:off x="1828800" y="3776871"/>
            <a:ext cx="8534400" cy="1752600"/>
          </a:xfrm>
        </p:spPr>
        <p:txBody>
          <a:bodyPr/>
          <a:lstStyle>
            <a:lvl1pPr marL="0" indent="0" algn="ctr">
              <a:buNone/>
              <a:defRPr>
                <a:solidFill>
                  <a:schemeClr val="bg1">
                    <a:lumMod val="95000"/>
                  </a:schemeClr>
                </a:solidFill>
                <a:latin typeface="+mj-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a:t>Klicka här för att ändra mall för underrubrikformat</a:t>
            </a:r>
          </a:p>
        </p:txBody>
      </p:sp>
    </p:spTree>
    <p:extLst>
      <p:ext uri="{BB962C8B-B14F-4D97-AF65-F5344CB8AC3E}">
        <p14:creationId xmlns:p14="http://schemas.microsoft.com/office/powerpoint/2010/main" val="35771457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3_Rubrikbild - Vit">
    <p:spTree>
      <p:nvGrpSpPr>
        <p:cNvPr id="1" name=""/>
        <p:cNvGrpSpPr/>
        <p:nvPr/>
      </p:nvGrpSpPr>
      <p:grpSpPr>
        <a:xfrm>
          <a:off x="0" y="0"/>
          <a:ext cx="0" cy="0"/>
          <a:chOff x="0" y="0"/>
          <a:chExt cx="0" cy="0"/>
        </a:xfrm>
      </p:grpSpPr>
      <p:pic>
        <p:nvPicPr>
          <p:cNvPr id="9" name="Bildobjekt 8" descr="En bild som visar kopp, glasögon, bord, orange&#10;&#10;Automatiskt genererad beskrivning">
            <a:extLst>
              <a:ext uri="{FF2B5EF4-FFF2-40B4-BE49-F238E27FC236}">
                <a16:creationId xmlns:a16="http://schemas.microsoft.com/office/drawing/2014/main" id="{27CAB7D5-26D9-8342-AB50-F73FA45F032A}"/>
              </a:ext>
            </a:extLst>
          </p:cNvPr>
          <p:cNvPicPr>
            <a:picLocks noChangeAspect="1"/>
          </p:cNvPicPr>
          <p:nvPr userDrawn="1"/>
        </p:nvPicPr>
        <p:blipFill rotWithShape="1">
          <a:blip r:embed="rId2"/>
          <a:srcRect l="17974"/>
          <a:stretch/>
        </p:blipFill>
        <p:spPr>
          <a:xfrm>
            <a:off x="4996543" y="0"/>
            <a:ext cx="7195457" cy="6858000"/>
          </a:xfrm>
          <a:prstGeom prst="rect">
            <a:avLst/>
          </a:prstGeom>
        </p:spPr>
      </p:pic>
      <p:sp>
        <p:nvSpPr>
          <p:cNvPr id="10" name="Rektangel 9">
            <a:extLst>
              <a:ext uri="{FF2B5EF4-FFF2-40B4-BE49-F238E27FC236}">
                <a16:creationId xmlns:a16="http://schemas.microsoft.com/office/drawing/2014/main" id="{187768E0-C9BE-0945-910D-AC61EA4A6BA0}"/>
              </a:ext>
            </a:extLst>
          </p:cNvPr>
          <p:cNvSpPr/>
          <p:nvPr userDrawn="1"/>
        </p:nvSpPr>
        <p:spPr>
          <a:xfrm>
            <a:off x="4711281" y="0"/>
            <a:ext cx="9285534" cy="6858000"/>
          </a:xfrm>
          <a:prstGeom prst="rect">
            <a:avLst/>
          </a:prstGeom>
          <a:gradFill>
            <a:gsLst>
              <a:gs pos="23000">
                <a:schemeClr val="bg1"/>
              </a:gs>
              <a:gs pos="8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14" name="Bildobjekt 13" descr="HH_color_Liggande.png">
            <a:extLst>
              <a:ext uri="{FF2B5EF4-FFF2-40B4-BE49-F238E27FC236}">
                <a16:creationId xmlns:a16="http://schemas.microsoft.com/office/drawing/2014/main" id="{47B93A57-C831-7B4D-B35E-F3F6BD237CB6}"/>
              </a:ext>
            </a:extLst>
          </p:cNvPr>
          <p:cNvPicPr>
            <a:picLocks noChangeAspect="1"/>
          </p:cNvPicPr>
          <p:nvPr userDrawn="1"/>
        </p:nvPicPr>
        <p:blipFill>
          <a:blip r:embed="rId3"/>
          <a:stretch>
            <a:fillRect/>
          </a:stretch>
        </p:blipFill>
        <p:spPr>
          <a:xfrm>
            <a:off x="609600" y="6079637"/>
            <a:ext cx="1755534" cy="583142"/>
          </a:xfrm>
          <a:prstGeom prst="rect">
            <a:avLst/>
          </a:prstGeom>
        </p:spPr>
      </p:pic>
      <p:sp>
        <p:nvSpPr>
          <p:cNvPr id="15" name="Platshållare för datum 3">
            <a:extLst>
              <a:ext uri="{FF2B5EF4-FFF2-40B4-BE49-F238E27FC236}">
                <a16:creationId xmlns:a16="http://schemas.microsoft.com/office/drawing/2014/main" id="{97F63E15-4BC2-7D4E-8A47-48B77EAF0898}"/>
              </a:ext>
            </a:extLst>
          </p:cNvPr>
          <p:cNvSpPr>
            <a:spLocks noGrp="1"/>
          </p:cNvSpPr>
          <p:nvPr>
            <p:ph type="dt" sz="half" idx="10"/>
          </p:nvPr>
        </p:nvSpPr>
        <p:spPr>
          <a:xfrm>
            <a:off x="2650396" y="6356352"/>
            <a:ext cx="1509941" cy="365125"/>
          </a:xfrm>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16" name="Platshållare för sidfot 4">
            <a:extLst>
              <a:ext uri="{FF2B5EF4-FFF2-40B4-BE49-F238E27FC236}">
                <a16:creationId xmlns:a16="http://schemas.microsoft.com/office/drawing/2014/main" id="{F1A56F6E-4B64-E443-BE9A-4A88612F5B7E}"/>
              </a:ext>
            </a:extLst>
          </p:cNvPr>
          <p:cNvSpPr>
            <a:spLocks noGrp="1"/>
          </p:cNvSpPr>
          <p:nvPr>
            <p:ph type="ftr" sz="quarter" idx="11"/>
          </p:nvPr>
        </p:nvSpPr>
        <p:spPr>
          <a:xfrm>
            <a:off x="4244440" y="6356352"/>
            <a:ext cx="5012653" cy="365125"/>
          </a:xfrm>
        </p:spPr>
        <p:txBody>
          <a:bodyPr/>
          <a:lstStyle/>
          <a:p>
            <a:endParaRPr lang="sv-SE">
              <a:solidFill>
                <a:prstClr val="black">
                  <a:tint val="75000"/>
                </a:prstClr>
              </a:solidFill>
            </a:endParaRPr>
          </a:p>
        </p:txBody>
      </p:sp>
      <p:sp>
        <p:nvSpPr>
          <p:cNvPr id="11" name="Rubrik 1">
            <a:extLst>
              <a:ext uri="{FF2B5EF4-FFF2-40B4-BE49-F238E27FC236}">
                <a16:creationId xmlns:a16="http://schemas.microsoft.com/office/drawing/2014/main" id="{B5FC6DF5-BE4A-0C48-B7AB-3DB27BAFFA81}"/>
              </a:ext>
            </a:extLst>
          </p:cNvPr>
          <p:cNvSpPr>
            <a:spLocks noGrp="1"/>
          </p:cNvSpPr>
          <p:nvPr>
            <p:ph type="title"/>
          </p:nvPr>
        </p:nvSpPr>
        <p:spPr>
          <a:xfrm>
            <a:off x="609599" y="596348"/>
            <a:ext cx="11158331" cy="591652"/>
          </a:xfrm>
          <a:solidFill>
            <a:srgbClr val="009EDF"/>
          </a:solidFill>
        </p:spPr>
        <p:txBody>
          <a:bodyPr wrap="none">
            <a:noAutofit/>
          </a:bodyPr>
          <a:lstStyle>
            <a:lvl1pPr marL="144000" indent="0">
              <a:defRPr sz="4000" u="none">
                <a:solidFill>
                  <a:schemeClr val="bg1"/>
                </a:solidFill>
              </a:defRPr>
            </a:lvl1pPr>
          </a:lstStyle>
          <a:p>
            <a:r>
              <a:rPr lang="sv-SE"/>
              <a:t>Klicka här för att ändra mall för rubrikformat</a:t>
            </a:r>
            <a:endParaRPr lang="sv-SE" dirty="0"/>
          </a:p>
        </p:txBody>
      </p:sp>
      <p:sp>
        <p:nvSpPr>
          <p:cNvPr id="12" name="Platshållare för innehåll 2">
            <a:extLst>
              <a:ext uri="{FF2B5EF4-FFF2-40B4-BE49-F238E27FC236}">
                <a16:creationId xmlns:a16="http://schemas.microsoft.com/office/drawing/2014/main" id="{49D301F5-C281-A747-ACF4-726D4CB3C339}"/>
              </a:ext>
            </a:extLst>
          </p:cNvPr>
          <p:cNvSpPr>
            <a:spLocks noGrp="1"/>
          </p:cNvSpPr>
          <p:nvPr>
            <p:ph idx="1"/>
          </p:nvPr>
        </p:nvSpPr>
        <p:spPr>
          <a:xfrm>
            <a:off x="609600" y="1602000"/>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040804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5_Rubrikbild - Vit">
    <p:spTree>
      <p:nvGrpSpPr>
        <p:cNvPr id="1" name=""/>
        <p:cNvGrpSpPr/>
        <p:nvPr/>
      </p:nvGrpSpPr>
      <p:grpSpPr>
        <a:xfrm>
          <a:off x="0" y="0"/>
          <a:ext cx="0" cy="0"/>
          <a:chOff x="0" y="0"/>
          <a:chExt cx="0" cy="0"/>
        </a:xfrm>
      </p:grpSpPr>
      <p:pic>
        <p:nvPicPr>
          <p:cNvPr id="9" name="Bildobjekt 8" descr="En bild som visar kopp, glasögon, bord, orange&#10;&#10;Automatiskt genererad beskrivning">
            <a:extLst>
              <a:ext uri="{FF2B5EF4-FFF2-40B4-BE49-F238E27FC236}">
                <a16:creationId xmlns:a16="http://schemas.microsoft.com/office/drawing/2014/main" id="{27CAB7D5-26D9-8342-AB50-F73FA45F032A}"/>
              </a:ext>
            </a:extLst>
          </p:cNvPr>
          <p:cNvPicPr>
            <a:picLocks noChangeAspect="1"/>
          </p:cNvPicPr>
          <p:nvPr userDrawn="1"/>
        </p:nvPicPr>
        <p:blipFill rotWithShape="1">
          <a:blip r:embed="rId2"/>
          <a:srcRect l="17974"/>
          <a:stretch/>
        </p:blipFill>
        <p:spPr>
          <a:xfrm>
            <a:off x="4996543" y="0"/>
            <a:ext cx="7195457" cy="6858000"/>
          </a:xfrm>
          <a:prstGeom prst="rect">
            <a:avLst/>
          </a:prstGeom>
        </p:spPr>
      </p:pic>
      <p:sp>
        <p:nvSpPr>
          <p:cNvPr id="10" name="Rektangel 9">
            <a:extLst>
              <a:ext uri="{FF2B5EF4-FFF2-40B4-BE49-F238E27FC236}">
                <a16:creationId xmlns:a16="http://schemas.microsoft.com/office/drawing/2014/main" id="{187768E0-C9BE-0945-910D-AC61EA4A6BA0}"/>
              </a:ext>
            </a:extLst>
          </p:cNvPr>
          <p:cNvSpPr/>
          <p:nvPr userDrawn="1"/>
        </p:nvSpPr>
        <p:spPr>
          <a:xfrm>
            <a:off x="4711281" y="0"/>
            <a:ext cx="9285534" cy="6858000"/>
          </a:xfrm>
          <a:prstGeom prst="rect">
            <a:avLst/>
          </a:prstGeom>
          <a:gradFill>
            <a:gsLst>
              <a:gs pos="23000">
                <a:schemeClr val="bg1"/>
              </a:gs>
              <a:gs pos="8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14" name="Bildobjekt 13" descr="HH_color_Liggande.png">
            <a:extLst>
              <a:ext uri="{FF2B5EF4-FFF2-40B4-BE49-F238E27FC236}">
                <a16:creationId xmlns:a16="http://schemas.microsoft.com/office/drawing/2014/main" id="{47B93A57-C831-7B4D-B35E-F3F6BD237CB6}"/>
              </a:ext>
            </a:extLst>
          </p:cNvPr>
          <p:cNvPicPr>
            <a:picLocks noChangeAspect="1"/>
          </p:cNvPicPr>
          <p:nvPr userDrawn="1"/>
        </p:nvPicPr>
        <p:blipFill>
          <a:blip r:embed="rId3"/>
          <a:stretch>
            <a:fillRect/>
          </a:stretch>
        </p:blipFill>
        <p:spPr>
          <a:xfrm>
            <a:off x="609600" y="6079637"/>
            <a:ext cx="1755534" cy="583142"/>
          </a:xfrm>
          <a:prstGeom prst="rect">
            <a:avLst/>
          </a:prstGeom>
        </p:spPr>
      </p:pic>
      <p:sp>
        <p:nvSpPr>
          <p:cNvPr id="15" name="Platshållare för datum 3">
            <a:extLst>
              <a:ext uri="{FF2B5EF4-FFF2-40B4-BE49-F238E27FC236}">
                <a16:creationId xmlns:a16="http://schemas.microsoft.com/office/drawing/2014/main" id="{97F63E15-4BC2-7D4E-8A47-48B77EAF0898}"/>
              </a:ext>
            </a:extLst>
          </p:cNvPr>
          <p:cNvSpPr>
            <a:spLocks noGrp="1"/>
          </p:cNvSpPr>
          <p:nvPr>
            <p:ph type="dt" sz="half" idx="10"/>
          </p:nvPr>
        </p:nvSpPr>
        <p:spPr>
          <a:xfrm>
            <a:off x="2650396" y="6356352"/>
            <a:ext cx="1509941" cy="365125"/>
          </a:xfrm>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16" name="Platshållare för sidfot 4">
            <a:extLst>
              <a:ext uri="{FF2B5EF4-FFF2-40B4-BE49-F238E27FC236}">
                <a16:creationId xmlns:a16="http://schemas.microsoft.com/office/drawing/2014/main" id="{F1A56F6E-4B64-E443-BE9A-4A88612F5B7E}"/>
              </a:ext>
            </a:extLst>
          </p:cNvPr>
          <p:cNvSpPr>
            <a:spLocks noGrp="1"/>
          </p:cNvSpPr>
          <p:nvPr>
            <p:ph type="ftr" sz="quarter" idx="11"/>
          </p:nvPr>
        </p:nvSpPr>
        <p:spPr>
          <a:xfrm>
            <a:off x="4244440" y="6356352"/>
            <a:ext cx="5012653" cy="365125"/>
          </a:xfrm>
        </p:spPr>
        <p:txBody>
          <a:bodyPr/>
          <a:lstStyle/>
          <a:p>
            <a:endParaRPr lang="sv-SE">
              <a:solidFill>
                <a:prstClr val="black">
                  <a:tint val="75000"/>
                </a:prstClr>
              </a:solidFill>
            </a:endParaRPr>
          </a:p>
        </p:txBody>
      </p:sp>
      <p:sp>
        <p:nvSpPr>
          <p:cNvPr id="12" name="Rubrik 8">
            <a:extLst>
              <a:ext uri="{FF2B5EF4-FFF2-40B4-BE49-F238E27FC236}">
                <a16:creationId xmlns:a16="http://schemas.microsoft.com/office/drawing/2014/main" id="{478AFD0E-646F-5841-BD35-13C65051F4A2}"/>
              </a:ext>
            </a:extLst>
          </p:cNvPr>
          <p:cNvSpPr>
            <a:spLocks noGrp="1"/>
          </p:cNvSpPr>
          <p:nvPr>
            <p:ph type="title"/>
          </p:nvPr>
        </p:nvSpPr>
        <p:spPr>
          <a:xfrm>
            <a:off x="609602" y="273600"/>
            <a:ext cx="11158332" cy="1143000"/>
          </a:xfrm>
        </p:spPr>
        <p:txBody>
          <a:bodyPr/>
          <a:lstStyle/>
          <a:p>
            <a:r>
              <a:rPr lang="sv-SE"/>
              <a:t>Klicka här för att ändra mall för rubrikformat</a:t>
            </a:r>
            <a:endParaRPr lang="sv-SE" dirty="0"/>
          </a:p>
        </p:txBody>
      </p:sp>
      <p:sp>
        <p:nvSpPr>
          <p:cNvPr id="13" name="Platshållare för innehåll 2">
            <a:extLst>
              <a:ext uri="{FF2B5EF4-FFF2-40B4-BE49-F238E27FC236}">
                <a16:creationId xmlns:a16="http://schemas.microsoft.com/office/drawing/2014/main" id="{1E511B30-AD30-6144-9CD4-47D35C5519B8}"/>
              </a:ext>
            </a:extLst>
          </p:cNvPr>
          <p:cNvSpPr>
            <a:spLocks noGrp="1"/>
          </p:cNvSpPr>
          <p:nvPr>
            <p:ph idx="1"/>
          </p:nvPr>
        </p:nvSpPr>
        <p:spPr>
          <a:xfrm>
            <a:off x="609600" y="1602000"/>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3245555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Rubrik och innehåll">
    <p:spTree>
      <p:nvGrpSpPr>
        <p:cNvPr id="1" name=""/>
        <p:cNvGrpSpPr/>
        <p:nvPr/>
      </p:nvGrpSpPr>
      <p:grpSpPr>
        <a:xfrm>
          <a:off x="0" y="0"/>
          <a:ext cx="0" cy="0"/>
          <a:chOff x="0" y="0"/>
          <a:chExt cx="0" cy="0"/>
        </a:xfrm>
      </p:grpSpPr>
      <p:pic>
        <p:nvPicPr>
          <p:cNvPr id="14" name="Bildobjekt 13">
            <a:extLst>
              <a:ext uri="{FF2B5EF4-FFF2-40B4-BE49-F238E27FC236}">
                <a16:creationId xmlns:a16="http://schemas.microsoft.com/office/drawing/2014/main" id="{A660A980-5108-9A4B-B20A-A4C84FAE92B0}"/>
              </a:ext>
            </a:extLst>
          </p:cNvPr>
          <p:cNvPicPr>
            <a:picLocks noChangeAspect="1"/>
          </p:cNvPicPr>
          <p:nvPr userDrawn="1"/>
        </p:nvPicPr>
        <p:blipFill rotWithShape="1">
          <a:blip r:embed="rId2"/>
          <a:srcRect r="8967"/>
          <a:stretch/>
        </p:blipFill>
        <p:spPr>
          <a:xfrm>
            <a:off x="266701" y="296572"/>
            <a:ext cx="11650324" cy="5735340"/>
          </a:xfrm>
          <a:prstGeom prst="rect">
            <a:avLst/>
          </a:prstGeom>
        </p:spPr>
      </p:pic>
      <p:sp>
        <p:nvSpPr>
          <p:cNvPr id="10" name="Rektangel 9">
            <a:extLst>
              <a:ext uri="{FF2B5EF4-FFF2-40B4-BE49-F238E27FC236}">
                <a16:creationId xmlns:a16="http://schemas.microsoft.com/office/drawing/2014/main" id="{05FBC07C-B818-8B44-B899-EA4A12935548}"/>
              </a:ext>
            </a:extLst>
          </p:cNvPr>
          <p:cNvSpPr/>
          <p:nvPr userDrawn="1"/>
        </p:nvSpPr>
        <p:spPr>
          <a:xfrm>
            <a:off x="586410" y="576469"/>
            <a:ext cx="11042374" cy="5168347"/>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11" name="Bildobjekt 10" descr="Sidfot_lång.png">
            <a:extLst>
              <a:ext uri="{FF2B5EF4-FFF2-40B4-BE49-F238E27FC236}">
                <a16:creationId xmlns:a16="http://schemas.microsoft.com/office/drawing/2014/main" id="{9FA153C5-0B98-204B-A1AC-E73BA663F942}"/>
              </a:ext>
            </a:extLst>
          </p:cNvPr>
          <p:cNvPicPr>
            <a:picLocks noChangeAspect="1"/>
          </p:cNvPicPr>
          <p:nvPr userDrawn="1"/>
        </p:nvPicPr>
        <p:blipFill>
          <a:blip r:embed="rId3"/>
          <a:stretch>
            <a:fillRect/>
          </a:stretch>
        </p:blipFill>
        <p:spPr>
          <a:xfrm>
            <a:off x="1" y="6400083"/>
            <a:ext cx="2133600" cy="321392"/>
          </a:xfrm>
          <a:prstGeom prst="rect">
            <a:avLst/>
          </a:prstGeom>
        </p:spPr>
      </p:pic>
      <p:pic>
        <p:nvPicPr>
          <p:cNvPr id="12" name="Bildobjekt 11" descr="HH_color_Liggande.png">
            <a:extLst>
              <a:ext uri="{FF2B5EF4-FFF2-40B4-BE49-F238E27FC236}">
                <a16:creationId xmlns:a16="http://schemas.microsoft.com/office/drawing/2014/main" id="{8C7A080D-D50B-FC46-8B6B-F27D717B20C2}"/>
              </a:ext>
            </a:extLst>
          </p:cNvPr>
          <p:cNvPicPr>
            <a:picLocks noChangeAspect="1"/>
          </p:cNvPicPr>
          <p:nvPr userDrawn="1"/>
        </p:nvPicPr>
        <p:blipFill>
          <a:blip r:embed="rId4"/>
          <a:stretch>
            <a:fillRect/>
          </a:stretch>
        </p:blipFill>
        <p:spPr>
          <a:xfrm>
            <a:off x="10092949" y="6102497"/>
            <a:ext cx="1755534" cy="583142"/>
          </a:xfrm>
          <a:prstGeom prst="rect">
            <a:avLst/>
          </a:prstGeom>
        </p:spPr>
      </p:pic>
      <p:sp>
        <p:nvSpPr>
          <p:cNvPr id="13" name="Rubrik 8">
            <a:extLst>
              <a:ext uri="{FF2B5EF4-FFF2-40B4-BE49-F238E27FC236}">
                <a16:creationId xmlns:a16="http://schemas.microsoft.com/office/drawing/2014/main" id="{297D46E4-D4D1-6549-BD70-D553E9D0DAD3}"/>
              </a:ext>
            </a:extLst>
          </p:cNvPr>
          <p:cNvSpPr>
            <a:spLocks noGrp="1"/>
          </p:cNvSpPr>
          <p:nvPr>
            <p:ph type="title"/>
          </p:nvPr>
        </p:nvSpPr>
        <p:spPr>
          <a:xfrm>
            <a:off x="1033668" y="681104"/>
            <a:ext cx="10154479" cy="1143000"/>
          </a:xfrm>
        </p:spPr>
        <p:txBody>
          <a:bodyPr/>
          <a:lstStyle/>
          <a:p>
            <a:r>
              <a:rPr lang="sv-SE"/>
              <a:t>Klicka här för att ändra mall för rubrikformat</a:t>
            </a:r>
            <a:endParaRPr lang="sv-SE" dirty="0"/>
          </a:p>
        </p:txBody>
      </p:sp>
      <p:sp>
        <p:nvSpPr>
          <p:cNvPr id="15" name="Platshållare för innehåll 2">
            <a:extLst>
              <a:ext uri="{FF2B5EF4-FFF2-40B4-BE49-F238E27FC236}">
                <a16:creationId xmlns:a16="http://schemas.microsoft.com/office/drawing/2014/main" id="{4970193D-460A-1A48-8B0B-727BFC15479C}"/>
              </a:ext>
            </a:extLst>
          </p:cNvPr>
          <p:cNvSpPr>
            <a:spLocks noGrp="1"/>
          </p:cNvSpPr>
          <p:nvPr>
            <p:ph idx="1"/>
          </p:nvPr>
        </p:nvSpPr>
        <p:spPr>
          <a:xfrm>
            <a:off x="1003853" y="1756331"/>
            <a:ext cx="10154479" cy="390897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79178448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Rubrik och innehåll">
    <p:spTree>
      <p:nvGrpSpPr>
        <p:cNvPr id="1" name=""/>
        <p:cNvGrpSpPr/>
        <p:nvPr/>
      </p:nvGrpSpPr>
      <p:grpSpPr>
        <a:xfrm>
          <a:off x="0" y="0"/>
          <a:ext cx="0" cy="0"/>
          <a:chOff x="0" y="0"/>
          <a:chExt cx="0" cy="0"/>
        </a:xfrm>
      </p:grpSpPr>
      <p:pic>
        <p:nvPicPr>
          <p:cNvPr id="14" name="Bildobjekt 13">
            <a:extLst>
              <a:ext uri="{FF2B5EF4-FFF2-40B4-BE49-F238E27FC236}">
                <a16:creationId xmlns:a16="http://schemas.microsoft.com/office/drawing/2014/main" id="{A660A980-5108-9A4B-B20A-A4C84FAE92B0}"/>
              </a:ext>
            </a:extLst>
          </p:cNvPr>
          <p:cNvPicPr>
            <a:picLocks noChangeAspect="1"/>
          </p:cNvPicPr>
          <p:nvPr userDrawn="1"/>
        </p:nvPicPr>
        <p:blipFill rotWithShape="1">
          <a:blip r:embed="rId2"/>
          <a:srcRect r="8967"/>
          <a:stretch/>
        </p:blipFill>
        <p:spPr>
          <a:xfrm>
            <a:off x="266701" y="296572"/>
            <a:ext cx="11650324" cy="5735340"/>
          </a:xfrm>
          <a:prstGeom prst="rect">
            <a:avLst/>
          </a:prstGeom>
        </p:spPr>
      </p:pic>
      <p:sp>
        <p:nvSpPr>
          <p:cNvPr id="10" name="Rektangel 9">
            <a:extLst>
              <a:ext uri="{FF2B5EF4-FFF2-40B4-BE49-F238E27FC236}">
                <a16:creationId xmlns:a16="http://schemas.microsoft.com/office/drawing/2014/main" id="{05FBC07C-B818-8B44-B899-EA4A12935548}"/>
              </a:ext>
            </a:extLst>
          </p:cNvPr>
          <p:cNvSpPr/>
          <p:nvPr userDrawn="1"/>
        </p:nvSpPr>
        <p:spPr>
          <a:xfrm>
            <a:off x="266701" y="296572"/>
            <a:ext cx="11658598" cy="573533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11" name="Bildobjekt 10" descr="Sidfot_lång.png">
            <a:extLst>
              <a:ext uri="{FF2B5EF4-FFF2-40B4-BE49-F238E27FC236}">
                <a16:creationId xmlns:a16="http://schemas.microsoft.com/office/drawing/2014/main" id="{9FA153C5-0B98-204B-A1AC-E73BA663F942}"/>
              </a:ext>
            </a:extLst>
          </p:cNvPr>
          <p:cNvPicPr>
            <a:picLocks noChangeAspect="1"/>
          </p:cNvPicPr>
          <p:nvPr userDrawn="1"/>
        </p:nvPicPr>
        <p:blipFill>
          <a:blip r:embed="rId3"/>
          <a:stretch>
            <a:fillRect/>
          </a:stretch>
        </p:blipFill>
        <p:spPr>
          <a:xfrm>
            <a:off x="1" y="6400083"/>
            <a:ext cx="2133600" cy="321392"/>
          </a:xfrm>
          <a:prstGeom prst="rect">
            <a:avLst/>
          </a:prstGeom>
        </p:spPr>
      </p:pic>
      <p:pic>
        <p:nvPicPr>
          <p:cNvPr id="12" name="Bildobjekt 11" descr="HH_color_Liggande.png">
            <a:extLst>
              <a:ext uri="{FF2B5EF4-FFF2-40B4-BE49-F238E27FC236}">
                <a16:creationId xmlns:a16="http://schemas.microsoft.com/office/drawing/2014/main" id="{8C7A080D-D50B-FC46-8B6B-F27D717B20C2}"/>
              </a:ext>
            </a:extLst>
          </p:cNvPr>
          <p:cNvPicPr>
            <a:picLocks noChangeAspect="1"/>
          </p:cNvPicPr>
          <p:nvPr userDrawn="1"/>
        </p:nvPicPr>
        <p:blipFill>
          <a:blip r:embed="rId4"/>
          <a:stretch>
            <a:fillRect/>
          </a:stretch>
        </p:blipFill>
        <p:spPr>
          <a:xfrm>
            <a:off x="10092949" y="6102497"/>
            <a:ext cx="1755534" cy="583142"/>
          </a:xfrm>
          <a:prstGeom prst="rect">
            <a:avLst/>
          </a:prstGeom>
        </p:spPr>
      </p:pic>
      <p:sp>
        <p:nvSpPr>
          <p:cNvPr id="15" name="Rubrik 1">
            <a:extLst>
              <a:ext uri="{FF2B5EF4-FFF2-40B4-BE49-F238E27FC236}">
                <a16:creationId xmlns:a16="http://schemas.microsoft.com/office/drawing/2014/main" id="{1EE96182-BBE7-6D43-B5AA-59193F1E3514}"/>
              </a:ext>
            </a:extLst>
          </p:cNvPr>
          <p:cNvSpPr>
            <a:spLocks noGrp="1"/>
          </p:cNvSpPr>
          <p:nvPr>
            <p:ph type="title"/>
          </p:nvPr>
        </p:nvSpPr>
        <p:spPr>
          <a:xfrm>
            <a:off x="812299" y="705678"/>
            <a:ext cx="10687276" cy="591652"/>
          </a:xfrm>
          <a:solidFill>
            <a:srgbClr val="009EDF"/>
          </a:solidFill>
        </p:spPr>
        <p:txBody>
          <a:bodyPr wrap="none">
            <a:noAutofit/>
          </a:bodyPr>
          <a:lstStyle>
            <a:lvl1pPr marL="144000" indent="0">
              <a:defRPr sz="4000" u="none">
                <a:solidFill>
                  <a:schemeClr val="bg1"/>
                </a:solidFill>
              </a:defRPr>
            </a:lvl1pPr>
          </a:lstStyle>
          <a:p>
            <a:r>
              <a:rPr lang="sv-SE"/>
              <a:t>Klicka här för att ändra mall för rubrikformat</a:t>
            </a:r>
            <a:endParaRPr lang="sv-SE" dirty="0"/>
          </a:p>
        </p:txBody>
      </p:sp>
      <p:sp>
        <p:nvSpPr>
          <p:cNvPr id="16" name="Platshållare för innehåll 2">
            <a:extLst>
              <a:ext uri="{FF2B5EF4-FFF2-40B4-BE49-F238E27FC236}">
                <a16:creationId xmlns:a16="http://schemas.microsoft.com/office/drawing/2014/main" id="{08B07053-E366-B247-9C91-9BCA10640E62}"/>
              </a:ext>
            </a:extLst>
          </p:cNvPr>
          <p:cNvSpPr>
            <a:spLocks noGrp="1"/>
          </p:cNvSpPr>
          <p:nvPr>
            <p:ph idx="1"/>
          </p:nvPr>
        </p:nvSpPr>
        <p:spPr>
          <a:xfrm>
            <a:off x="812299" y="1577296"/>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2649640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Rubrikbild - Vit">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9" name="Bildobjekt 8" descr="Sidfot_lång.png"/>
          <p:cNvPicPr>
            <a:picLocks noChangeAspect="1"/>
          </p:cNvPicPr>
          <p:nvPr userDrawn="1"/>
        </p:nvPicPr>
        <p:blipFill>
          <a:blip r:embed="rId2"/>
          <a:stretch>
            <a:fillRect/>
          </a:stretch>
        </p:blipFill>
        <p:spPr>
          <a:xfrm>
            <a:off x="1" y="6400083"/>
            <a:ext cx="2133600" cy="321392"/>
          </a:xfrm>
          <a:prstGeom prst="rect">
            <a:avLst/>
          </a:prstGeom>
        </p:spPr>
      </p:pic>
      <p:pic>
        <p:nvPicPr>
          <p:cNvPr id="10" name="Bildobjekt 9" descr="HH_color_Liggande.png"/>
          <p:cNvPicPr>
            <a:picLocks noChangeAspect="1"/>
          </p:cNvPicPr>
          <p:nvPr userDrawn="1"/>
        </p:nvPicPr>
        <p:blipFill>
          <a:blip r:embed="rId3"/>
          <a:stretch>
            <a:fillRect/>
          </a:stretch>
        </p:blipFill>
        <p:spPr>
          <a:xfrm>
            <a:off x="424126" y="271931"/>
            <a:ext cx="2325815" cy="772575"/>
          </a:xfrm>
          <a:prstGeom prst="rect">
            <a:avLst/>
          </a:prstGeom>
        </p:spPr>
      </p:pic>
      <p:sp>
        <p:nvSpPr>
          <p:cNvPr id="11" name="Rubrik 1">
            <a:extLst>
              <a:ext uri="{FF2B5EF4-FFF2-40B4-BE49-F238E27FC236}">
                <a16:creationId xmlns:a16="http://schemas.microsoft.com/office/drawing/2014/main" id="{9999E294-6F01-A24F-8ADA-004A73DE5F3A}"/>
              </a:ext>
            </a:extLst>
          </p:cNvPr>
          <p:cNvSpPr>
            <a:spLocks noGrp="1"/>
          </p:cNvSpPr>
          <p:nvPr>
            <p:ph type="ctrTitle"/>
          </p:nvPr>
        </p:nvSpPr>
        <p:spPr>
          <a:xfrm>
            <a:off x="914400" y="2279512"/>
            <a:ext cx="10363200" cy="1470025"/>
          </a:xfrm>
        </p:spPr>
        <p:txBody>
          <a:bodyPr/>
          <a:lstStyle>
            <a:lvl1pPr algn="ctr">
              <a:defRPr>
                <a:solidFill>
                  <a:schemeClr val="tx1"/>
                </a:solidFill>
              </a:defRPr>
            </a:lvl1pPr>
          </a:lstStyle>
          <a:p>
            <a:r>
              <a:rPr lang="sv-SE"/>
              <a:t>Klicka här för att ändra mall för rubrikformat</a:t>
            </a:r>
            <a:endParaRPr lang="sv-SE" dirty="0"/>
          </a:p>
        </p:txBody>
      </p:sp>
      <p:sp>
        <p:nvSpPr>
          <p:cNvPr id="14" name="Underrubrik 2">
            <a:extLst>
              <a:ext uri="{FF2B5EF4-FFF2-40B4-BE49-F238E27FC236}">
                <a16:creationId xmlns:a16="http://schemas.microsoft.com/office/drawing/2014/main" id="{41FB94FB-F198-7E4B-99AB-BFE92BC34511}"/>
              </a:ext>
            </a:extLst>
          </p:cNvPr>
          <p:cNvSpPr>
            <a:spLocks noGrp="1"/>
          </p:cNvSpPr>
          <p:nvPr>
            <p:ph type="subTitle" idx="1"/>
          </p:nvPr>
        </p:nvSpPr>
        <p:spPr>
          <a:xfrm>
            <a:off x="1828800" y="3776871"/>
            <a:ext cx="8534400" cy="1752600"/>
          </a:xfrm>
        </p:spPr>
        <p:txBody>
          <a:bodyPr/>
          <a:lstStyle>
            <a:lvl1pPr marL="0" indent="0" algn="ctr">
              <a:buNone/>
              <a:defRPr>
                <a:solidFill>
                  <a:schemeClr val="tx1"/>
                </a:solidFill>
                <a:latin typeface="+mj-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a:t>Klicka här för att ändra mall för underrubrikformat</a:t>
            </a:r>
            <a:endParaRPr lang="sv-SE" dirty="0"/>
          </a:p>
        </p:txBody>
      </p:sp>
    </p:spTree>
    <p:extLst>
      <p:ext uri="{BB962C8B-B14F-4D97-AF65-F5344CB8AC3E}">
        <p14:creationId xmlns:p14="http://schemas.microsoft.com/office/powerpoint/2010/main" val="121230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609600" y="1602000"/>
            <a:ext cx="5472000" cy="45252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287080" y="1602000"/>
            <a:ext cx="5472000" cy="45252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8" name="Bildobjekt 7" descr="Sidfot_lång.png">
            <a:extLst>
              <a:ext uri="{FF2B5EF4-FFF2-40B4-BE49-F238E27FC236}">
                <a16:creationId xmlns:a16="http://schemas.microsoft.com/office/drawing/2014/main" id="{D4C2690C-1246-2449-BDF8-AB7FBF674BC1}"/>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9" name="Bildobjekt 8" descr="HH_color_Liggande.png">
            <a:extLst>
              <a:ext uri="{FF2B5EF4-FFF2-40B4-BE49-F238E27FC236}">
                <a16:creationId xmlns:a16="http://schemas.microsoft.com/office/drawing/2014/main" id="{B4CBBA93-88D5-AE49-BEDF-9FCDFE4F11F7}"/>
              </a:ext>
            </a:extLst>
          </p:cNvPr>
          <p:cNvPicPr>
            <a:picLocks noChangeAspect="1"/>
          </p:cNvPicPr>
          <p:nvPr userDrawn="1"/>
        </p:nvPicPr>
        <p:blipFill>
          <a:blip r:embed="rId3"/>
          <a:stretch>
            <a:fillRect/>
          </a:stretch>
        </p:blipFill>
        <p:spPr>
          <a:xfrm>
            <a:off x="10092949" y="6079637"/>
            <a:ext cx="1755534" cy="583142"/>
          </a:xfrm>
          <a:prstGeom prst="rect">
            <a:avLst/>
          </a:prstGeom>
        </p:spPr>
      </p:pic>
    </p:spTree>
    <p:extLst>
      <p:ext uri="{BB962C8B-B14F-4D97-AF65-F5344CB8AC3E}">
        <p14:creationId xmlns:p14="http://schemas.microsoft.com/office/powerpoint/2010/main" val="42555342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09603" y="273600"/>
            <a:ext cx="11158332" cy="1143000"/>
          </a:xfrm>
        </p:spPr>
        <p:txBody>
          <a:bodyPr/>
          <a:lstStyle>
            <a:lvl1pPr>
              <a:defRPr/>
            </a:lvl1pPr>
          </a:lstStyle>
          <a:p>
            <a:r>
              <a:rPr lang="sv-SE"/>
              <a:t>Klicka här för att ändra mall för rubrikformat</a:t>
            </a:r>
            <a:endParaRPr lang="sv-SE" dirty="0"/>
          </a:p>
        </p:txBody>
      </p:sp>
      <p:sp>
        <p:nvSpPr>
          <p:cNvPr id="3" name="Platshållare för text 2"/>
          <p:cNvSpPr>
            <a:spLocks noGrp="1"/>
          </p:cNvSpPr>
          <p:nvPr>
            <p:ph type="body" idx="1"/>
          </p:nvPr>
        </p:nvSpPr>
        <p:spPr>
          <a:xfrm>
            <a:off x="609600" y="1485143"/>
            <a:ext cx="5472000" cy="531604"/>
          </a:xfrm>
        </p:spPr>
        <p:txBody>
          <a:bodyPr anchor="b">
            <a:norm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4" name="Platshållare för innehåll 3"/>
          <p:cNvSpPr>
            <a:spLocks noGrp="1"/>
          </p:cNvSpPr>
          <p:nvPr>
            <p:ph sz="half" idx="2"/>
          </p:nvPr>
        </p:nvSpPr>
        <p:spPr>
          <a:xfrm>
            <a:off x="609600" y="2084400"/>
            <a:ext cx="5472000" cy="40186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278429" y="1485143"/>
            <a:ext cx="5472000" cy="531604"/>
          </a:xfrm>
        </p:spPr>
        <p:txBody>
          <a:bodyPr anchor="b">
            <a:norm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278429" y="2084400"/>
            <a:ext cx="5472000" cy="40186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8" name="Platshållare för sidfot 7"/>
          <p:cNvSpPr>
            <a:spLocks noGrp="1"/>
          </p:cNvSpPr>
          <p:nvPr>
            <p:ph type="ftr" sz="quarter" idx="11"/>
          </p:nvPr>
        </p:nvSpPr>
        <p:spPr/>
        <p:txBody>
          <a:bodyPr/>
          <a:lstStyle/>
          <a:p>
            <a:endParaRPr lang="sv-SE">
              <a:solidFill>
                <a:prstClr val="black">
                  <a:tint val="75000"/>
                </a:prstClr>
              </a:solidFill>
            </a:endParaRPr>
          </a:p>
        </p:txBody>
      </p:sp>
      <p:sp>
        <p:nvSpPr>
          <p:cNvPr id="9" name="Platshållare för bildnummer 8"/>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10" name="Bildobjekt 9" descr="Sidfot_lång.png">
            <a:extLst>
              <a:ext uri="{FF2B5EF4-FFF2-40B4-BE49-F238E27FC236}">
                <a16:creationId xmlns:a16="http://schemas.microsoft.com/office/drawing/2014/main" id="{06DA8989-C36E-6845-B1C9-360D3BA87492}"/>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11" name="Bildobjekt 10" descr="HH_color_Liggande.png">
            <a:extLst>
              <a:ext uri="{FF2B5EF4-FFF2-40B4-BE49-F238E27FC236}">
                <a16:creationId xmlns:a16="http://schemas.microsoft.com/office/drawing/2014/main" id="{372B5EFE-38BD-744B-812F-F386C391396C}"/>
              </a:ext>
            </a:extLst>
          </p:cNvPr>
          <p:cNvPicPr>
            <a:picLocks noChangeAspect="1"/>
          </p:cNvPicPr>
          <p:nvPr userDrawn="1"/>
        </p:nvPicPr>
        <p:blipFill>
          <a:blip r:embed="rId3"/>
          <a:stretch>
            <a:fillRect/>
          </a:stretch>
        </p:blipFill>
        <p:spPr>
          <a:xfrm>
            <a:off x="10092949" y="6079637"/>
            <a:ext cx="1755534" cy="583142"/>
          </a:xfrm>
          <a:prstGeom prst="rect">
            <a:avLst/>
          </a:prstGeom>
        </p:spPr>
      </p:pic>
    </p:spTree>
    <p:extLst>
      <p:ext uri="{BB962C8B-B14F-4D97-AF65-F5344CB8AC3E}">
        <p14:creationId xmlns:p14="http://schemas.microsoft.com/office/powerpoint/2010/main" val="181538835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a:solidFill>
                <a:prstClr val="black">
                  <a:tint val="75000"/>
                </a:prstClr>
              </a:solidFill>
            </a:endParaRPr>
          </a:p>
        </p:txBody>
      </p:sp>
      <p:sp>
        <p:nvSpPr>
          <p:cNvPr id="5" name="Platshållare för bildnummer 4"/>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6" name="Bildobjekt 5" descr="Sidfot_lång.png">
            <a:extLst>
              <a:ext uri="{FF2B5EF4-FFF2-40B4-BE49-F238E27FC236}">
                <a16:creationId xmlns:a16="http://schemas.microsoft.com/office/drawing/2014/main" id="{2A87E44A-B361-2C4C-816F-32B1CE0FCE94}"/>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7" name="Bildobjekt 6" descr="HH_color_Liggande.png">
            <a:extLst>
              <a:ext uri="{FF2B5EF4-FFF2-40B4-BE49-F238E27FC236}">
                <a16:creationId xmlns:a16="http://schemas.microsoft.com/office/drawing/2014/main" id="{674B0179-6779-BC4A-87A2-A8EA990884B2}"/>
              </a:ext>
            </a:extLst>
          </p:cNvPr>
          <p:cNvPicPr>
            <a:picLocks noChangeAspect="1"/>
          </p:cNvPicPr>
          <p:nvPr userDrawn="1"/>
        </p:nvPicPr>
        <p:blipFill>
          <a:blip r:embed="rId3"/>
          <a:stretch>
            <a:fillRect/>
          </a:stretch>
        </p:blipFill>
        <p:spPr>
          <a:xfrm>
            <a:off x="10092949" y="6079637"/>
            <a:ext cx="1755534" cy="583142"/>
          </a:xfrm>
          <a:prstGeom prst="rect">
            <a:avLst/>
          </a:prstGeom>
        </p:spPr>
      </p:pic>
    </p:spTree>
    <p:extLst>
      <p:ext uri="{BB962C8B-B14F-4D97-AF65-F5344CB8AC3E}">
        <p14:creationId xmlns:p14="http://schemas.microsoft.com/office/powerpoint/2010/main" val="15805223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nnehåll med bildtext">
    <p:spTree>
      <p:nvGrpSpPr>
        <p:cNvPr id="1" name=""/>
        <p:cNvGrpSpPr/>
        <p:nvPr/>
      </p:nvGrpSpPr>
      <p:grpSpPr>
        <a:xfrm>
          <a:off x="0" y="0"/>
          <a:ext cx="0" cy="0"/>
          <a:chOff x="0" y="0"/>
          <a:chExt cx="0" cy="0"/>
        </a:xfrm>
      </p:grpSpPr>
      <p:sp>
        <p:nvSpPr>
          <p:cNvPr id="5" name="Platshållare för datum 4"/>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8" name="Bildobjekt 7" descr="Sidfot_lång.png">
            <a:extLst>
              <a:ext uri="{FF2B5EF4-FFF2-40B4-BE49-F238E27FC236}">
                <a16:creationId xmlns:a16="http://schemas.microsoft.com/office/drawing/2014/main" id="{22ABF059-D756-4040-9440-F943FF6B3C5B}"/>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9" name="Bildobjekt 8" descr="HH_color_Liggande.png">
            <a:extLst>
              <a:ext uri="{FF2B5EF4-FFF2-40B4-BE49-F238E27FC236}">
                <a16:creationId xmlns:a16="http://schemas.microsoft.com/office/drawing/2014/main" id="{C8DEBE82-DA25-BE44-8F60-33235A1E520B}"/>
              </a:ext>
            </a:extLst>
          </p:cNvPr>
          <p:cNvPicPr>
            <a:picLocks noChangeAspect="1"/>
          </p:cNvPicPr>
          <p:nvPr userDrawn="1"/>
        </p:nvPicPr>
        <p:blipFill>
          <a:blip r:embed="rId3"/>
          <a:stretch>
            <a:fillRect/>
          </a:stretch>
        </p:blipFill>
        <p:spPr>
          <a:xfrm>
            <a:off x="10092949" y="6079637"/>
            <a:ext cx="1755534" cy="583142"/>
          </a:xfrm>
          <a:prstGeom prst="rect">
            <a:avLst/>
          </a:prstGeom>
        </p:spPr>
      </p:pic>
      <p:sp>
        <p:nvSpPr>
          <p:cNvPr id="13" name="Rubrik 1">
            <a:extLst>
              <a:ext uri="{FF2B5EF4-FFF2-40B4-BE49-F238E27FC236}">
                <a16:creationId xmlns:a16="http://schemas.microsoft.com/office/drawing/2014/main" id="{78EC3300-DAA3-9F48-8A46-CCFBC1589F90}"/>
              </a:ext>
            </a:extLst>
          </p:cNvPr>
          <p:cNvSpPr>
            <a:spLocks noGrp="1"/>
          </p:cNvSpPr>
          <p:nvPr>
            <p:ph type="title"/>
          </p:nvPr>
        </p:nvSpPr>
        <p:spPr>
          <a:xfrm>
            <a:off x="609603" y="273050"/>
            <a:ext cx="4011084" cy="1162051"/>
          </a:xfrm>
        </p:spPr>
        <p:txBody>
          <a:bodyPr anchor="b"/>
          <a:lstStyle>
            <a:lvl1pPr algn="l">
              <a:defRPr sz="1500" b="1"/>
            </a:lvl1pPr>
          </a:lstStyle>
          <a:p>
            <a:r>
              <a:rPr lang="sv-SE"/>
              <a:t>Klicka här för att ändra mall för rubrikformat</a:t>
            </a:r>
          </a:p>
        </p:txBody>
      </p:sp>
      <p:sp>
        <p:nvSpPr>
          <p:cNvPr id="14" name="Platshållare för text 3">
            <a:extLst>
              <a:ext uri="{FF2B5EF4-FFF2-40B4-BE49-F238E27FC236}">
                <a16:creationId xmlns:a16="http://schemas.microsoft.com/office/drawing/2014/main" id="{FB406B51-0F0A-CE4F-9A56-84E9E8BF6024}"/>
              </a:ext>
            </a:extLst>
          </p:cNvPr>
          <p:cNvSpPr>
            <a:spLocks noGrp="1"/>
          </p:cNvSpPr>
          <p:nvPr>
            <p:ph type="body" sz="half" idx="2"/>
          </p:nvPr>
        </p:nvSpPr>
        <p:spPr>
          <a:xfrm>
            <a:off x="609603"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sv-SE"/>
              <a:t>Klicka här för att ändra format på bakgrundstexten</a:t>
            </a:r>
          </a:p>
        </p:txBody>
      </p:sp>
      <p:sp>
        <p:nvSpPr>
          <p:cNvPr id="15" name="Platshållare för innehåll 2">
            <a:extLst>
              <a:ext uri="{FF2B5EF4-FFF2-40B4-BE49-F238E27FC236}">
                <a16:creationId xmlns:a16="http://schemas.microsoft.com/office/drawing/2014/main" id="{4A3DF883-CFDE-9344-B663-63A8D06AE3F6}"/>
              </a:ext>
            </a:extLst>
          </p:cNvPr>
          <p:cNvSpPr>
            <a:spLocks noGrp="1"/>
          </p:cNvSpPr>
          <p:nvPr>
            <p:ph idx="1"/>
          </p:nvPr>
        </p:nvSpPr>
        <p:spPr>
          <a:xfrm>
            <a:off x="4766733" y="273053"/>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2778647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89717" y="4800601"/>
            <a:ext cx="7315200" cy="566739"/>
          </a:xfrm>
        </p:spPr>
        <p:txBody>
          <a:bodyPr anchor="b"/>
          <a:lstStyle>
            <a:lvl1pPr algn="l">
              <a:defRPr sz="1500" b="1"/>
            </a:lvl1pPr>
          </a:lstStyle>
          <a:p>
            <a:r>
              <a:rPr lang="sv-SE"/>
              <a:t>Klicka här för att ändra mall för rubrikformat</a:t>
            </a:r>
          </a:p>
        </p:txBody>
      </p:sp>
      <p:sp>
        <p:nvSpPr>
          <p:cNvPr id="3" name="Platshållare för bild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sv-SE"/>
              <a:t>Klicka på ikonen för att lägga till en bild</a:t>
            </a:r>
          </a:p>
        </p:txBody>
      </p:sp>
      <p:sp>
        <p:nvSpPr>
          <p:cNvPr id="4" name="Platshållare för text 3"/>
          <p:cNvSpPr>
            <a:spLocks noGrp="1"/>
          </p:cNvSpPr>
          <p:nvPr>
            <p:ph type="body" sz="half" idx="2"/>
          </p:nvPr>
        </p:nvSpPr>
        <p:spPr>
          <a:xfrm>
            <a:off x="2389717" y="5367339"/>
            <a:ext cx="7315200" cy="8048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8" name="Bildobjekt 7" descr="Sidfot_lång.png">
            <a:extLst>
              <a:ext uri="{FF2B5EF4-FFF2-40B4-BE49-F238E27FC236}">
                <a16:creationId xmlns:a16="http://schemas.microsoft.com/office/drawing/2014/main" id="{16DA3CBE-E640-3C49-A667-37AC20FFCA66}"/>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9" name="Bildobjekt 8" descr="HH_color_Liggande.png">
            <a:extLst>
              <a:ext uri="{FF2B5EF4-FFF2-40B4-BE49-F238E27FC236}">
                <a16:creationId xmlns:a16="http://schemas.microsoft.com/office/drawing/2014/main" id="{CF681CE7-6397-7D48-AAFB-8521019C5083}"/>
              </a:ext>
            </a:extLst>
          </p:cNvPr>
          <p:cNvPicPr>
            <a:picLocks noChangeAspect="1"/>
          </p:cNvPicPr>
          <p:nvPr userDrawn="1"/>
        </p:nvPicPr>
        <p:blipFill>
          <a:blip r:embed="rId3"/>
          <a:stretch>
            <a:fillRect/>
          </a:stretch>
        </p:blipFill>
        <p:spPr>
          <a:xfrm>
            <a:off x="10092949" y="6079637"/>
            <a:ext cx="1755534" cy="583142"/>
          </a:xfrm>
          <a:prstGeom prst="rect">
            <a:avLst/>
          </a:prstGeom>
        </p:spPr>
      </p:pic>
    </p:spTree>
    <p:extLst>
      <p:ext uri="{BB962C8B-B14F-4D97-AF65-F5344CB8AC3E}">
        <p14:creationId xmlns:p14="http://schemas.microsoft.com/office/powerpoint/2010/main" val="34150058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3373C4ED-6679-DB47-8871-BD6CA2C7D132}"/>
              </a:ext>
            </a:extLst>
          </p:cNvPr>
          <p:cNvPicPr>
            <a:picLocks noChangeAspect="1"/>
          </p:cNvPicPr>
          <p:nvPr userDrawn="1"/>
        </p:nvPicPr>
        <p:blipFill rotWithShape="1">
          <a:blip r:embed="rId2"/>
          <a:srcRect r="32260"/>
          <a:stretch/>
        </p:blipFill>
        <p:spPr>
          <a:xfrm>
            <a:off x="8630371" y="2019300"/>
            <a:ext cx="3561629" cy="4838700"/>
          </a:xfrm>
          <a:prstGeom prst="rect">
            <a:avLst/>
          </a:prstGeom>
        </p:spPr>
      </p:pic>
      <p:sp>
        <p:nvSpPr>
          <p:cNvPr id="6" name="Platshållare för bildnummer 5"/>
          <p:cNvSpPr>
            <a:spLocks noGrp="1"/>
          </p:cNvSpPr>
          <p:nvPr>
            <p:ph type="sldNum" sz="quarter" idx="12"/>
          </p:nvPr>
        </p:nvSpPr>
        <p:spPr>
          <a:xfrm>
            <a:off x="7926079" y="6356352"/>
            <a:ext cx="819741" cy="365125"/>
          </a:xfrm>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8" name="Bildobjekt 7" descr="HH_color_Liggande.png">
            <a:extLst>
              <a:ext uri="{FF2B5EF4-FFF2-40B4-BE49-F238E27FC236}">
                <a16:creationId xmlns:a16="http://schemas.microsoft.com/office/drawing/2014/main" id="{A2D1047A-005F-F44E-97C5-B4F56FB5FB0F}"/>
              </a:ext>
            </a:extLst>
          </p:cNvPr>
          <p:cNvPicPr>
            <a:picLocks noChangeAspect="1"/>
          </p:cNvPicPr>
          <p:nvPr userDrawn="1"/>
        </p:nvPicPr>
        <p:blipFill>
          <a:blip r:embed="rId3"/>
          <a:stretch>
            <a:fillRect/>
          </a:stretch>
        </p:blipFill>
        <p:spPr>
          <a:xfrm>
            <a:off x="609600" y="6079637"/>
            <a:ext cx="1755534" cy="583142"/>
          </a:xfrm>
          <a:prstGeom prst="rect">
            <a:avLst/>
          </a:prstGeom>
        </p:spPr>
      </p:pic>
      <p:sp>
        <p:nvSpPr>
          <p:cNvPr id="11" name="Platshållare för datum 3">
            <a:extLst>
              <a:ext uri="{FF2B5EF4-FFF2-40B4-BE49-F238E27FC236}">
                <a16:creationId xmlns:a16="http://schemas.microsoft.com/office/drawing/2014/main" id="{F074B5AF-0478-DD46-8C59-2FEDACDE5361}"/>
              </a:ext>
            </a:extLst>
          </p:cNvPr>
          <p:cNvSpPr>
            <a:spLocks noGrp="1"/>
          </p:cNvSpPr>
          <p:nvPr>
            <p:ph type="dt" sz="half" idx="10"/>
          </p:nvPr>
        </p:nvSpPr>
        <p:spPr>
          <a:xfrm>
            <a:off x="2504661" y="6356352"/>
            <a:ext cx="1296374" cy="365125"/>
          </a:xfrm>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12" name="Platshållare för sidfot 4">
            <a:extLst>
              <a:ext uri="{FF2B5EF4-FFF2-40B4-BE49-F238E27FC236}">
                <a16:creationId xmlns:a16="http://schemas.microsoft.com/office/drawing/2014/main" id="{F8B48D44-9E04-7F41-8F1F-8F7C17E73695}"/>
              </a:ext>
            </a:extLst>
          </p:cNvPr>
          <p:cNvSpPr>
            <a:spLocks noGrp="1"/>
          </p:cNvSpPr>
          <p:nvPr>
            <p:ph type="ftr" sz="quarter" idx="11"/>
          </p:nvPr>
        </p:nvSpPr>
        <p:spPr>
          <a:xfrm>
            <a:off x="3885139" y="6356352"/>
            <a:ext cx="3956836" cy="365125"/>
          </a:xfrm>
        </p:spPr>
        <p:txBody>
          <a:bodyPr/>
          <a:lstStyle/>
          <a:p>
            <a:endParaRPr lang="sv-SE">
              <a:solidFill>
                <a:prstClr val="black">
                  <a:tint val="75000"/>
                </a:prstClr>
              </a:solidFill>
            </a:endParaRPr>
          </a:p>
        </p:txBody>
      </p:sp>
      <p:sp>
        <p:nvSpPr>
          <p:cNvPr id="10" name="Rubrik 1">
            <a:extLst>
              <a:ext uri="{FF2B5EF4-FFF2-40B4-BE49-F238E27FC236}">
                <a16:creationId xmlns:a16="http://schemas.microsoft.com/office/drawing/2014/main" id="{0631A018-EFDF-CF49-AA19-28D98758B604}"/>
              </a:ext>
            </a:extLst>
          </p:cNvPr>
          <p:cNvSpPr>
            <a:spLocks noGrp="1"/>
          </p:cNvSpPr>
          <p:nvPr>
            <p:ph type="title"/>
          </p:nvPr>
        </p:nvSpPr>
        <p:spPr>
          <a:xfrm>
            <a:off x="609599" y="596348"/>
            <a:ext cx="11158331" cy="591652"/>
          </a:xfrm>
          <a:solidFill>
            <a:srgbClr val="009EDF"/>
          </a:solidFill>
        </p:spPr>
        <p:txBody>
          <a:bodyPr wrap="none">
            <a:noAutofit/>
          </a:bodyPr>
          <a:lstStyle>
            <a:lvl1pPr marL="144000" indent="0">
              <a:defRPr sz="4000" u="none">
                <a:solidFill>
                  <a:schemeClr val="bg1"/>
                </a:solidFill>
              </a:defRPr>
            </a:lvl1pPr>
          </a:lstStyle>
          <a:p>
            <a:r>
              <a:rPr lang="sv-SE"/>
              <a:t>Klicka här för att ändra mall för rubrikformat</a:t>
            </a:r>
            <a:endParaRPr lang="sv-SE" dirty="0"/>
          </a:p>
        </p:txBody>
      </p:sp>
      <p:sp>
        <p:nvSpPr>
          <p:cNvPr id="14" name="Platshållare för innehåll 2">
            <a:extLst>
              <a:ext uri="{FF2B5EF4-FFF2-40B4-BE49-F238E27FC236}">
                <a16:creationId xmlns:a16="http://schemas.microsoft.com/office/drawing/2014/main" id="{8482BDCE-9001-7E41-B552-712AE05CD53D}"/>
              </a:ext>
            </a:extLst>
          </p:cNvPr>
          <p:cNvSpPr>
            <a:spLocks noGrp="1"/>
          </p:cNvSpPr>
          <p:nvPr>
            <p:ph idx="1"/>
          </p:nvPr>
        </p:nvSpPr>
        <p:spPr>
          <a:xfrm>
            <a:off x="609600" y="1602000"/>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9830530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7" name="Bildobjekt 6" descr="Sidfot_lång.png">
            <a:extLst>
              <a:ext uri="{FF2B5EF4-FFF2-40B4-BE49-F238E27FC236}">
                <a16:creationId xmlns:a16="http://schemas.microsoft.com/office/drawing/2014/main" id="{66F11CFA-813A-AD4F-829E-F1E9AE55545E}"/>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8" name="Bildobjekt 7" descr="HH_color_Liggande.png">
            <a:extLst>
              <a:ext uri="{FF2B5EF4-FFF2-40B4-BE49-F238E27FC236}">
                <a16:creationId xmlns:a16="http://schemas.microsoft.com/office/drawing/2014/main" id="{6DE8E2A9-477C-954B-AC45-45FC45506309}"/>
              </a:ext>
            </a:extLst>
          </p:cNvPr>
          <p:cNvPicPr>
            <a:picLocks noChangeAspect="1"/>
          </p:cNvPicPr>
          <p:nvPr userDrawn="1"/>
        </p:nvPicPr>
        <p:blipFill>
          <a:blip r:embed="rId3"/>
          <a:stretch>
            <a:fillRect/>
          </a:stretch>
        </p:blipFill>
        <p:spPr>
          <a:xfrm>
            <a:off x="10092949" y="6079637"/>
            <a:ext cx="1755534" cy="583142"/>
          </a:xfrm>
          <a:prstGeom prst="rect">
            <a:avLst/>
          </a:prstGeom>
        </p:spPr>
      </p:pic>
    </p:spTree>
    <p:extLst>
      <p:ext uri="{BB962C8B-B14F-4D97-AF65-F5344CB8AC3E}">
        <p14:creationId xmlns:p14="http://schemas.microsoft.com/office/powerpoint/2010/main" val="34510401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839200" y="274640"/>
            <a:ext cx="2743200" cy="5851525"/>
          </a:xfrm>
        </p:spPr>
        <p:txBody>
          <a:bodyPr vert="eaVert"/>
          <a:lstStyle/>
          <a:p>
            <a:r>
              <a:rPr lang="sv-SE"/>
              <a:t>Klicka här för att ändra mall för rubrikformat</a:t>
            </a:r>
          </a:p>
        </p:txBody>
      </p:sp>
      <p:sp>
        <p:nvSpPr>
          <p:cNvPr id="3" name="Platshållare för lodrät text 2"/>
          <p:cNvSpPr>
            <a:spLocks noGrp="1"/>
          </p:cNvSpPr>
          <p:nvPr>
            <p:ph type="body" orient="vert" idx="1"/>
          </p:nvPr>
        </p:nvSpPr>
        <p:spPr>
          <a:xfrm>
            <a:off x="609600" y="274640"/>
            <a:ext cx="80264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7" name="Bildobjekt 6" descr="Sidfot_lång.png">
            <a:extLst>
              <a:ext uri="{FF2B5EF4-FFF2-40B4-BE49-F238E27FC236}">
                <a16:creationId xmlns:a16="http://schemas.microsoft.com/office/drawing/2014/main" id="{8D0F4C95-9AB5-5643-A62F-7ACDB8CBDD5B}"/>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8" name="Bildobjekt 7" descr="HH_color_Liggande.png">
            <a:extLst>
              <a:ext uri="{FF2B5EF4-FFF2-40B4-BE49-F238E27FC236}">
                <a16:creationId xmlns:a16="http://schemas.microsoft.com/office/drawing/2014/main" id="{938FD153-97AD-2C4D-B6CC-31B321FB778C}"/>
              </a:ext>
            </a:extLst>
          </p:cNvPr>
          <p:cNvPicPr>
            <a:picLocks noChangeAspect="1"/>
          </p:cNvPicPr>
          <p:nvPr userDrawn="1"/>
        </p:nvPicPr>
        <p:blipFill>
          <a:blip r:embed="rId3"/>
          <a:stretch>
            <a:fillRect/>
          </a:stretch>
        </p:blipFill>
        <p:spPr>
          <a:xfrm>
            <a:off x="10092949" y="6079637"/>
            <a:ext cx="1755534" cy="583142"/>
          </a:xfrm>
          <a:prstGeom prst="rect">
            <a:avLst/>
          </a:prstGeom>
        </p:spPr>
      </p:pic>
    </p:spTree>
    <p:extLst>
      <p:ext uri="{BB962C8B-B14F-4D97-AF65-F5344CB8AC3E}">
        <p14:creationId xmlns:p14="http://schemas.microsoft.com/office/powerpoint/2010/main" val="12332219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DADDB198-061C-7884-B497-E4A3479AAB2D}"/>
              </a:ext>
            </a:extLst>
          </p:cNvPr>
          <p:cNvSpPr>
            <a:spLocks noGrp="1"/>
          </p:cNvSpPr>
          <p:nvPr>
            <p:ph type="dt" sz="half" idx="10"/>
          </p:nvPr>
        </p:nvSpPr>
        <p:spPr/>
        <p:txBody>
          <a:bodyPr/>
          <a:lstStyle/>
          <a:p>
            <a:fld id="{273B9C78-3CE0-4670-A3D3-671B9296DE1C}" type="datetimeFigureOut">
              <a:rPr lang="sv-SE" smtClean="0"/>
              <a:t>2025-08-28</a:t>
            </a:fld>
            <a:endParaRPr lang="sv-SE"/>
          </a:p>
        </p:txBody>
      </p:sp>
      <p:sp>
        <p:nvSpPr>
          <p:cNvPr id="3" name="Platshållare för sidfot 2">
            <a:extLst>
              <a:ext uri="{FF2B5EF4-FFF2-40B4-BE49-F238E27FC236}">
                <a16:creationId xmlns:a16="http://schemas.microsoft.com/office/drawing/2014/main" id="{E2AC1D12-4CDB-DA13-B168-944E397320AB}"/>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C55E30B-F427-1D53-8746-EEBA7B044EA0}"/>
              </a:ext>
            </a:extLst>
          </p:cNvPr>
          <p:cNvSpPr>
            <a:spLocks noGrp="1"/>
          </p:cNvSpPr>
          <p:nvPr>
            <p:ph type="sldNum" sz="quarter" idx="12"/>
          </p:nvPr>
        </p:nvSpPr>
        <p:spPr/>
        <p:txBody>
          <a:bodyPr/>
          <a:lstStyle/>
          <a:p>
            <a:fld id="{ECBA7DF1-5C64-45F4-A3EC-2310C6BDE8FD}" type="slidenum">
              <a:rPr lang="sv-SE" smtClean="0"/>
              <a:t>‹#›</a:t>
            </a:fld>
            <a:endParaRPr lang="sv-SE"/>
          </a:p>
        </p:txBody>
      </p:sp>
    </p:spTree>
    <p:extLst>
      <p:ext uri="{BB962C8B-B14F-4D97-AF65-F5344CB8AC3E}">
        <p14:creationId xmlns:p14="http://schemas.microsoft.com/office/powerpoint/2010/main" val="402653818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pic>
        <p:nvPicPr>
          <p:cNvPr id="13" name="Bildobjekt 12">
            <a:extLst>
              <a:ext uri="{FF2B5EF4-FFF2-40B4-BE49-F238E27FC236}">
                <a16:creationId xmlns:a16="http://schemas.microsoft.com/office/drawing/2014/main" id="{4E0A0D69-411B-2944-91FE-30C3C51D8EFE}"/>
              </a:ext>
            </a:extLst>
          </p:cNvPr>
          <p:cNvPicPr>
            <a:picLocks noChangeAspect="1"/>
          </p:cNvPicPr>
          <p:nvPr userDrawn="1"/>
        </p:nvPicPr>
        <p:blipFill rotWithShape="1">
          <a:blip r:embed="rId2"/>
          <a:srcRect b="6306"/>
          <a:stretch/>
        </p:blipFill>
        <p:spPr>
          <a:xfrm>
            <a:off x="422400" y="1338987"/>
            <a:ext cx="11345475" cy="4766613"/>
          </a:xfrm>
          <a:prstGeom prst="rect">
            <a:avLst/>
          </a:prstGeom>
        </p:spPr>
      </p:pic>
      <p:pic>
        <p:nvPicPr>
          <p:cNvPr id="11" name="Bildobjekt 10" descr="HH_color_Liggande.png"/>
          <p:cNvPicPr>
            <a:picLocks noChangeAspect="1"/>
          </p:cNvPicPr>
          <p:nvPr userDrawn="1"/>
        </p:nvPicPr>
        <p:blipFill>
          <a:blip r:embed="rId3"/>
          <a:stretch>
            <a:fillRect/>
          </a:stretch>
        </p:blipFill>
        <p:spPr>
          <a:xfrm>
            <a:off x="424126" y="271931"/>
            <a:ext cx="2325815" cy="772575"/>
          </a:xfrm>
          <a:prstGeom prst="rect">
            <a:avLst/>
          </a:prstGeom>
        </p:spPr>
      </p:pic>
      <p:sp>
        <p:nvSpPr>
          <p:cNvPr id="2" name="Rubrik 1"/>
          <p:cNvSpPr>
            <a:spLocks noGrp="1"/>
          </p:cNvSpPr>
          <p:nvPr>
            <p:ph type="ctrTitle"/>
          </p:nvPr>
        </p:nvSpPr>
        <p:spPr>
          <a:xfrm>
            <a:off x="914400" y="2279512"/>
            <a:ext cx="10363200" cy="1470025"/>
          </a:xfrm>
        </p:spPr>
        <p:txBody>
          <a:bodyPr/>
          <a:lstStyle>
            <a:lvl1pPr algn="ctr">
              <a:defRPr>
                <a:solidFill>
                  <a:schemeClr val="bg1"/>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828800" y="3766932"/>
            <a:ext cx="8534400" cy="1752600"/>
          </a:xfrm>
        </p:spPr>
        <p:txBody>
          <a:bodyPr/>
          <a:lstStyle>
            <a:lvl1pPr marL="0" indent="0" algn="ctr">
              <a:buNone/>
              <a:defRPr>
                <a:solidFill>
                  <a:schemeClr val="bg1">
                    <a:lumMod val="95000"/>
                  </a:schemeClr>
                </a:solidFill>
                <a:latin typeface="+mj-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10" name="Bildobjekt 9" descr="Sidfot_lång.png"/>
          <p:cNvPicPr>
            <a:picLocks noChangeAspect="1"/>
          </p:cNvPicPr>
          <p:nvPr userDrawn="1"/>
        </p:nvPicPr>
        <p:blipFill>
          <a:blip r:embed="rId4"/>
          <a:stretch>
            <a:fillRect/>
          </a:stretch>
        </p:blipFill>
        <p:spPr>
          <a:xfrm>
            <a:off x="1" y="6400083"/>
            <a:ext cx="2133600" cy="321392"/>
          </a:xfrm>
          <a:prstGeom prst="rect">
            <a:avLst/>
          </a:prstGeom>
        </p:spPr>
      </p:pic>
    </p:spTree>
    <p:extLst>
      <p:ext uri="{BB962C8B-B14F-4D97-AF65-F5344CB8AC3E}">
        <p14:creationId xmlns:p14="http://schemas.microsoft.com/office/powerpoint/2010/main" val="26283297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type="title" preserve="1">
  <p:cSld name="1_Rubrikbild">
    <p:spTree>
      <p:nvGrpSpPr>
        <p:cNvPr id="1" name=""/>
        <p:cNvGrpSpPr/>
        <p:nvPr/>
      </p:nvGrpSpPr>
      <p:grpSpPr>
        <a:xfrm>
          <a:off x="0" y="0"/>
          <a:ext cx="0" cy="0"/>
          <a:chOff x="0" y="0"/>
          <a:chExt cx="0" cy="0"/>
        </a:xfrm>
      </p:grpSpPr>
      <p:pic>
        <p:nvPicPr>
          <p:cNvPr id="12" name="Bildobjekt 11">
            <a:extLst>
              <a:ext uri="{FF2B5EF4-FFF2-40B4-BE49-F238E27FC236}">
                <a16:creationId xmlns:a16="http://schemas.microsoft.com/office/drawing/2014/main" id="{C6F0501D-9549-534C-B23C-1D7AAAE0644A}"/>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089" t="35675" r="27372" b="35858"/>
          <a:stretch/>
        </p:blipFill>
        <p:spPr>
          <a:xfrm>
            <a:off x="424126" y="1325229"/>
            <a:ext cx="11345476" cy="4780372"/>
          </a:xfrm>
          <a:prstGeom prst="rect">
            <a:avLst/>
          </a:prstGeom>
        </p:spPr>
      </p:pic>
      <p:pic>
        <p:nvPicPr>
          <p:cNvPr id="11" name="Bildobjekt 10" descr="HH_color_Liggande.png"/>
          <p:cNvPicPr>
            <a:picLocks noChangeAspect="1"/>
          </p:cNvPicPr>
          <p:nvPr userDrawn="1"/>
        </p:nvPicPr>
        <p:blipFill>
          <a:blip r:embed="rId3"/>
          <a:stretch>
            <a:fillRect/>
          </a:stretch>
        </p:blipFill>
        <p:spPr>
          <a:xfrm>
            <a:off x="424126" y="271931"/>
            <a:ext cx="2325815" cy="772575"/>
          </a:xfrm>
          <a:prstGeom prst="rect">
            <a:avLst/>
          </a:prstGeom>
        </p:spPr>
      </p:pic>
      <p:sp>
        <p:nvSpPr>
          <p:cNvPr id="2" name="Rubrik 1"/>
          <p:cNvSpPr>
            <a:spLocks noGrp="1"/>
          </p:cNvSpPr>
          <p:nvPr>
            <p:ph type="ctrTitle"/>
          </p:nvPr>
        </p:nvSpPr>
        <p:spPr>
          <a:xfrm>
            <a:off x="914400" y="2279512"/>
            <a:ext cx="10363200" cy="1470025"/>
          </a:xfrm>
        </p:spPr>
        <p:txBody>
          <a:bodyPr/>
          <a:lstStyle>
            <a:lvl1pPr algn="ctr">
              <a:defRPr>
                <a:solidFill>
                  <a:schemeClr val="bg1"/>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828800" y="3766932"/>
            <a:ext cx="8534400" cy="1752600"/>
          </a:xfrm>
        </p:spPr>
        <p:txBody>
          <a:bodyPr/>
          <a:lstStyle>
            <a:lvl1pPr marL="0" indent="0" algn="ctr">
              <a:buNone/>
              <a:defRPr>
                <a:solidFill>
                  <a:schemeClr val="bg1">
                    <a:lumMod val="95000"/>
                  </a:schemeClr>
                </a:solidFill>
                <a:latin typeface="+mj-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10" name="Bildobjekt 9" descr="Sidfot_lång.png"/>
          <p:cNvPicPr>
            <a:picLocks noChangeAspect="1"/>
          </p:cNvPicPr>
          <p:nvPr userDrawn="1"/>
        </p:nvPicPr>
        <p:blipFill>
          <a:blip r:embed="rId4"/>
          <a:stretch>
            <a:fillRect/>
          </a:stretch>
        </p:blipFill>
        <p:spPr>
          <a:xfrm>
            <a:off x="1" y="6400083"/>
            <a:ext cx="2133600" cy="321392"/>
          </a:xfrm>
          <a:prstGeom prst="rect">
            <a:avLst/>
          </a:prstGeom>
        </p:spPr>
      </p:pic>
    </p:spTree>
    <p:extLst>
      <p:ext uri="{BB962C8B-B14F-4D97-AF65-F5344CB8AC3E}">
        <p14:creationId xmlns:p14="http://schemas.microsoft.com/office/powerpoint/2010/main" val="41525663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title" preserve="1">
  <p:cSld name="2_Rubrikbild">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0F2A88E2-7B49-6A44-AEDD-6E5E2C4FDDAA}"/>
              </a:ext>
            </a:extLst>
          </p:cNvPr>
          <p:cNvSpPr/>
          <p:nvPr userDrawn="1"/>
        </p:nvSpPr>
        <p:spPr>
          <a:xfrm>
            <a:off x="424125" y="1338988"/>
            <a:ext cx="11345475" cy="4766613"/>
          </a:xfrm>
          <a:prstGeom prst="rect">
            <a:avLst/>
          </a:prstGeom>
          <a:solidFill>
            <a:srgbClr val="0049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Gill Sans Std"/>
              <a:ea typeface="+mn-ea"/>
              <a:cs typeface="+mn-cs"/>
            </a:endParaRPr>
          </a:p>
        </p:txBody>
      </p:sp>
      <p:pic>
        <p:nvPicPr>
          <p:cNvPr id="11" name="Bildobjekt 10" descr="HH_color_Liggande.png"/>
          <p:cNvPicPr>
            <a:picLocks noChangeAspect="1"/>
          </p:cNvPicPr>
          <p:nvPr userDrawn="1"/>
        </p:nvPicPr>
        <p:blipFill>
          <a:blip r:embed="rId2"/>
          <a:stretch>
            <a:fillRect/>
          </a:stretch>
        </p:blipFill>
        <p:spPr>
          <a:xfrm>
            <a:off x="424126" y="271931"/>
            <a:ext cx="2325815" cy="772575"/>
          </a:xfrm>
          <a:prstGeom prst="rect">
            <a:avLst/>
          </a:prstGeom>
        </p:spPr>
      </p:pic>
      <p:sp>
        <p:nvSpPr>
          <p:cNvPr id="2" name="Rubrik 1"/>
          <p:cNvSpPr>
            <a:spLocks noGrp="1"/>
          </p:cNvSpPr>
          <p:nvPr>
            <p:ph type="ctrTitle"/>
          </p:nvPr>
        </p:nvSpPr>
        <p:spPr>
          <a:xfrm>
            <a:off x="914400" y="2279512"/>
            <a:ext cx="10363200" cy="1470025"/>
          </a:xfrm>
        </p:spPr>
        <p:txBody>
          <a:bodyPr/>
          <a:lstStyle>
            <a:lvl1pPr algn="ctr">
              <a:defRPr>
                <a:solidFill>
                  <a:schemeClr val="bg1"/>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828800" y="3766932"/>
            <a:ext cx="8534400" cy="1752600"/>
          </a:xfrm>
        </p:spPr>
        <p:txBody>
          <a:bodyPr/>
          <a:lstStyle>
            <a:lvl1pPr marL="0" indent="0" algn="ctr">
              <a:buNone/>
              <a:defRPr>
                <a:solidFill>
                  <a:schemeClr val="bg1">
                    <a:lumMod val="95000"/>
                  </a:schemeClr>
                </a:solidFill>
                <a:latin typeface="+mj-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10" name="Bildobjekt 9" descr="Sidfot_lång.png"/>
          <p:cNvPicPr>
            <a:picLocks noChangeAspect="1"/>
          </p:cNvPicPr>
          <p:nvPr userDrawn="1"/>
        </p:nvPicPr>
        <p:blipFill>
          <a:blip r:embed="rId3"/>
          <a:stretch>
            <a:fillRect/>
          </a:stretch>
        </p:blipFill>
        <p:spPr>
          <a:xfrm>
            <a:off x="1" y="6400083"/>
            <a:ext cx="2133600" cy="321392"/>
          </a:xfrm>
          <a:prstGeom prst="rect">
            <a:avLst/>
          </a:prstGeom>
        </p:spPr>
      </p:pic>
    </p:spTree>
    <p:extLst>
      <p:ext uri="{BB962C8B-B14F-4D97-AF65-F5344CB8AC3E}">
        <p14:creationId xmlns:p14="http://schemas.microsoft.com/office/powerpoint/2010/main" val="371431738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Rubrik och innehåll">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3373C4ED-6679-DB47-8871-BD6CA2C7D132}"/>
              </a:ext>
            </a:extLst>
          </p:cNvPr>
          <p:cNvPicPr>
            <a:picLocks noChangeAspect="1"/>
          </p:cNvPicPr>
          <p:nvPr userDrawn="1"/>
        </p:nvPicPr>
        <p:blipFill rotWithShape="1">
          <a:blip r:embed="rId2"/>
          <a:srcRect r="32260"/>
          <a:stretch/>
        </p:blipFill>
        <p:spPr>
          <a:xfrm>
            <a:off x="8630371" y="2019300"/>
            <a:ext cx="3561629" cy="4838700"/>
          </a:xfrm>
          <a:prstGeom prst="rect">
            <a:avLst/>
          </a:prstGeom>
        </p:spPr>
      </p:pic>
      <p:sp>
        <p:nvSpPr>
          <p:cNvPr id="6" name="Platshållare för bildnummer 5"/>
          <p:cNvSpPr>
            <a:spLocks noGrp="1"/>
          </p:cNvSpPr>
          <p:nvPr>
            <p:ph type="sldNum" sz="quarter" idx="12"/>
          </p:nvPr>
        </p:nvSpPr>
        <p:spPr>
          <a:xfrm>
            <a:off x="7926079" y="6356352"/>
            <a:ext cx="819741" cy="365125"/>
          </a:xfrm>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8" name="Bildobjekt 7" descr="HH_color_Liggande.png">
            <a:extLst>
              <a:ext uri="{FF2B5EF4-FFF2-40B4-BE49-F238E27FC236}">
                <a16:creationId xmlns:a16="http://schemas.microsoft.com/office/drawing/2014/main" id="{A2D1047A-005F-F44E-97C5-B4F56FB5FB0F}"/>
              </a:ext>
            </a:extLst>
          </p:cNvPr>
          <p:cNvPicPr>
            <a:picLocks noChangeAspect="1"/>
          </p:cNvPicPr>
          <p:nvPr userDrawn="1"/>
        </p:nvPicPr>
        <p:blipFill>
          <a:blip r:embed="rId3"/>
          <a:stretch>
            <a:fillRect/>
          </a:stretch>
        </p:blipFill>
        <p:spPr>
          <a:xfrm>
            <a:off x="609600" y="6079637"/>
            <a:ext cx="1755534" cy="583142"/>
          </a:xfrm>
          <a:prstGeom prst="rect">
            <a:avLst/>
          </a:prstGeom>
        </p:spPr>
      </p:pic>
      <p:sp>
        <p:nvSpPr>
          <p:cNvPr id="11" name="Platshållare för datum 3">
            <a:extLst>
              <a:ext uri="{FF2B5EF4-FFF2-40B4-BE49-F238E27FC236}">
                <a16:creationId xmlns:a16="http://schemas.microsoft.com/office/drawing/2014/main" id="{F074B5AF-0478-DD46-8C59-2FEDACDE5361}"/>
              </a:ext>
            </a:extLst>
          </p:cNvPr>
          <p:cNvSpPr>
            <a:spLocks noGrp="1"/>
          </p:cNvSpPr>
          <p:nvPr>
            <p:ph type="dt" sz="half" idx="10"/>
          </p:nvPr>
        </p:nvSpPr>
        <p:spPr>
          <a:xfrm>
            <a:off x="2504661" y="6356352"/>
            <a:ext cx="1296374" cy="365125"/>
          </a:xfrm>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12" name="Platshållare för sidfot 4">
            <a:extLst>
              <a:ext uri="{FF2B5EF4-FFF2-40B4-BE49-F238E27FC236}">
                <a16:creationId xmlns:a16="http://schemas.microsoft.com/office/drawing/2014/main" id="{F8B48D44-9E04-7F41-8F1F-8F7C17E73695}"/>
              </a:ext>
            </a:extLst>
          </p:cNvPr>
          <p:cNvSpPr>
            <a:spLocks noGrp="1"/>
          </p:cNvSpPr>
          <p:nvPr>
            <p:ph type="ftr" sz="quarter" idx="11"/>
          </p:nvPr>
        </p:nvSpPr>
        <p:spPr>
          <a:xfrm>
            <a:off x="3885139" y="6356352"/>
            <a:ext cx="3956836" cy="365125"/>
          </a:xfrm>
        </p:spPr>
        <p:txBody>
          <a:bodyPr/>
          <a:lstStyle/>
          <a:p>
            <a:endParaRPr lang="sv-SE">
              <a:solidFill>
                <a:prstClr val="black">
                  <a:tint val="75000"/>
                </a:prstClr>
              </a:solidFill>
            </a:endParaRPr>
          </a:p>
        </p:txBody>
      </p:sp>
      <p:sp>
        <p:nvSpPr>
          <p:cNvPr id="10" name="Rubrik 1">
            <a:extLst>
              <a:ext uri="{FF2B5EF4-FFF2-40B4-BE49-F238E27FC236}">
                <a16:creationId xmlns:a16="http://schemas.microsoft.com/office/drawing/2014/main" id="{0631A018-EFDF-CF49-AA19-28D98758B604}"/>
              </a:ext>
            </a:extLst>
          </p:cNvPr>
          <p:cNvSpPr>
            <a:spLocks noGrp="1"/>
          </p:cNvSpPr>
          <p:nvPr>
            <p:ph type="title"/>
          </p:nvPr>
        </p:nvSpPr>
        <p:spPr>
          <a:xfrm>
            <a:off x="609599" y="596348"/>
            <a:ext cx="11158331" cy="591652"/>
          </a:xfrm>
          <a:solidFill>
            <a:srgbClr val="009EDF"/>
          </a:solidFill>
        </p:spPr>
        <p:txBody>
          <a:bodyPr wrap="none">
            <a:noAutofit/>
          </a:bodyPr>
          <a:lstStyle>
            <a:lvl1pPr marL="144000" indent="0">
              <a:defRPr sz="4000" u="none">
                <a:solidFill>
                  <a:schemeClr val="bg1"/>
                </a:solidFill>
              </a:defRPr>
            </a:lvl1pPr>
          </a:lstStyle>
          <a:p>
            <a:r>
              <a:rPr lang="sv-SE"/>
              <a:t>Klicka här för att ändra mall för rubrikformat</a:t>
            </a:r>
            <a:endParaRPr lang="sv-SE" dirty="0"/>
          </a:p>
        </p:txBody>
      </p:sp>
      <p:sp>
        <p:nvSpPr>
          <p:cNvPr id="14" name="Platshållare för innehåll 2">
            <a:extLst>
              <a:ext uri="{FF2B5EF4-FFF2-40B4-BE49-F238E27FC236}">
                <a16:creationId xmlns:a16="http://schemas.microsoft.com/office/drawing/2014/main" id="{8482BDCE-9001-7E41-B552-712AE05CD53D}"/>
              </a:ext>
            </a:extLst>
          </p:cNvPr>
          <p:cNvSpPr>
            <a:spLocks noGrp="1"/>
          </p:cNvSpPr>
          <p:nvPr>
            <p:ph idx="1"/>
          </p:nvPr>
        </p:nvSpPr>
        <p:spPr>
          <a:xfrm>
            <a:off x="609600" y="1602000"/>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6306493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3373C4ED-6679-DB47-8871-BD6CA2C7D132}"/>
              </a:ext>
            </a:extLst>
          </p:cNvPr>
          <p:cNvPicPr>
            <a:picLocks noChangeAspect="1"/>
          </p:cNvPicPr>
          <p:nvPr userDrawn="1"/>
        </p:nvPicPr>
        <p:blipFill rotWithShape="1">
          <a:blip r:embed="rId2"/>
          <a:srcRect r="32260"/>
          <a:stretch/>
        </p:blipFill>
        <p:spPr>
          <a:xfrm>
            <a:off x="8630371" y="2019300"/>
            <a:ext cx="3561629" cy="4838700"/>
          </a:xfrm>
          <a:prstGeom prst="rect">
            <a:avLst/>
          </a:prstGeom>
        </p:spPr>
      </p:pic>
      <p:sp>
        <p:nvSpPr>
          <p:cNvPr id="4" name="Platshållare för datum 3"/>
          <p:cNvSpPr>
            <a:spLocks noGrp="1"/>
          </p:cNvSpPr>
          <p:nvPr>
            <p:ph type="dt" sz="half" idx="10"/>
          </p:nvPr>
        </p:nvSpPr>
        <p:spPr>
          <a:xfrm>
            <a:off x="2504661" y="6356352"/>
            <a:ext cx="1296374" cy="365125"/>
          </a:xfrm>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a:xfrm>
            <a:off x="3885139" y="6356352"/>
            <a:ext cx="3956836" cy="365125"/>
          </a:xfrm>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a:xfrm>
            <a:off x="7926079" y="6364775"/>
            <a:ext cx="819741" cy="365125"/>
          </a:xfrm>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8" name="Bildobjekt 7" descr="HH_color_Liggande.png">
            <a:extLst>
              <a:ext uri="{FF2B5EF4-FFF2-40B4-BE49-F238E27FC236}">
                <a16:creationId xmlns:a16="http://schemas.microsoft.com/office/drawing/2014/main" id="{A2D1047A-005F-F44E-97C5-B4F56FB5FB0F}"/>
              </a:ext>
            </a:extLst>
          </p:cNvPr>
          <p:cNvPicPr>
            <a:picLocks noChangeAspect="1"/>
          </p:cNvPicPr>
          <p:nvPr userDrawn="1"/>
        </p:nvPicPr>
        <p:blipFill>
          <a:blip r:embed="rId3"/>
          <a:stretch>
            <a:fillRect/>
          </a:stretch>
        </p:blipFill>
        <p:spPr>
          <a:xfrm>
            <a:off x="609600" y="6079637"/>
            <a:ext cx="1755534" cy="583142"/>
          </a:xfrm>
          <a:prstGeom prst="rect">
            <a:avLst/>
          </a:prstGeom>
        </p:spPr>
      </p:pic>
      <p:sp>
        <p:nvSpPr>
          <p:cNvPr id="10" name="Rubrik 8">
            <a:extLst>
              <a:ext uri="{FF2B5EF4-FFF2-40B4-BE49-F238E27FC236}">
                <a16:creationId xmlns:a16="http://schemas.microsoft.com/office/drawing/2014/main" id="{26B849E8-3695-294A-BAD7-2ADD059E0E91}"/>
              </a:ext>
            </a:extLst>
          </p:cNvPr>
          <p:cNvSpPr>
            <a:spLocks noGrp="1"/>
          </p:cNvSpPr>
          <p:nvPr>
            <p:ph type="title"/>
          </p:nvPr>
        </p:nvSpPr>
        <p:spPr>
          <a:xfrm>
            <a:off x="609602" y="273600"/>
            <a:ext cx="11158332" cy="1143000"/>
          </a:xfrm>
        </p:spPr>
        <p:txBody>
          <a:bodyPr/>
          <a:lstStyle/>
          <a:p>
            <a:r>
              <a:rPr lang="sv-SE"/>
              <a:t>Klicka här för att ändra mall för rubrikformat</a:t>
            </a:r>
            <a:endParaRPr lang="sv-SE" dirty="0"/>
          </a:p>
        </p:txBody>
      </p:sp>
      <p:sp>
        <p:nvSpPr>
          <p:cNvPr id="9" name="Platshållare för innehåll 2">
            <a:extLst>
              <a:ext uri="{FF2B5EF4-FFF2-40B4-BE49-F238E27FC236}">
                <a16:creationId xmlns:a16="http://schemas.microsoft.com/office/drawing/2014/main" id="{050CEBC1-5980-894E-B070-0BC0806649EC}"/>
              </a:ext>
            </a:extLst>
          </p:cNvPr>
          <p:cNvSpPr>
            <a:spLocks noGrp="1"/>
          </p:cNvSpPr>
          <p:nvPr>
            <p:ph idx="1"/>
          </p:nvPr>
        </p:nvSpPr>
        <p:spPr>
          <a:xfrm>
            <a:off x="609600" y="1602000"/>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8854702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Rubrik och innehåll">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7" name="Bildobjekt 6" descr="Sidfot_lång.png">
            <a:extLst>
              <a:ext uri="{FF2B5EF4-FFF2-40B4-BE49-F238E27FC236}">
                <a16:creationId xmlns:a16="http://schemas.microsoft.com/office/drawing/2014/main" id="{2AE1E04F-D359-F341-9FF0-DC216794DA39}"/>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8" name="Bildobjekt 7" descr="HH_color_Liggande.png">
            <a:extLst>
              <a:ext uri="{FF2B5EF4-FFF2-40B4-BE49-F238E27FC236}">
                <a16:creationId xmlns:a16="http://schemas.microsoft.com/office/drawing/2014/main" id="{D186EA05-766F-AE4D-BCF0-A09317AE9E4E}"/>
              </a:ext>
            </a:extLst>
          </p:cNvPr>
          <p:cNvPicPr>
            <a:picLocks noChangeAspect="1"/>
          </p:cNvPicPr>
          <p:nvPr userDrawn="1"/>
        </p:nvPicPr>
        <p:blipFill>
          <a:blip r:embed="rId3"/>
          <a:stretch>
            <a:fillRect/>
          </a:stretch>
        </p:blipFill>
        <p:spPr>
          <a:xfrm>
            <a:off x="10092949" y="6079637"/>
            <a:ext cx="1755534" cy="583142"/>
          </a:xfrm>
          <a:prstGeom prst="rect">
            <a:avLst/>
          </a:prstGeom>
        </p:spPr>
      </p:pic>
      <p:sp>
        <p:nvSpPr>
          <p:cNvPr id="9" name="Rubrik 1">
            <a:extLst>
              <a:ext uri="{FF2B5EF4-FFF2-40B4-BE49-F238E27FC236}">
                <a16:creationId xmlns:a16="http://schemas.microsoft.com/office/drawing/2014/main" id="{9A7FBF6D-719B-5C47-95E6-43620EB94D24}"/>
              </a:ext>
            </a:extLst>
          </p:cNvPr>
          <p:cNvSpPr>
            <a:spLocks noGrp="1"/>
          </p:cNvSpPr>
          <p:nvPr>
            <p:ph type="title"/>
          </p:nvPr>
        </p:nvSpPr>
        <p:spPr>
          <a:xfrm>
            <a:off x="609599" y="596348"/>
            <a:ext cx="11158331" cy="591652"/>
          </a:xfrm>
          <a:solidFill>
            <a:srgbClr val="009EDF"/>
          </a:solidFill>
        </p:spPr>
        <p:txBody>
          <a:bodyPr wrap="none">
            <a:noAutofit/>
          </a:bodyPr>
          <a:lstStyle>
            <a:lvl1pPr marL="144000" indent="0">
              <a:defRPr sz="4000" u="none">
                <a:solidFill>
                  <a:schemeClr val="bg1"/>
                </a:solidFill>
              </a:defRPr>
            </a:lvl1pPr>
          </a:lstStyle>
          <a:p>
            <a:r>
              <a:rPr lang="sv-SE"/>
              <a:t>Klicka här för att ändra mall för rubrikformat</a:t>
            </a:r>
            <a:endParaRPr lang="sv-SE" dirty="0"/>
          </a:p>
        </p:txBody>
      </p:sp>
      <p:sp>
        <p:nvSpPr>
          <p:cNvPr id="12" name="Platshållare för innehåll 2">
            <a:extLst>
              <a:ext uri="{FF2B5EF4-FFF2-40B4-BE49-F238E27FC236}">
                <a16:creationId xmlns:a16="http://schemas.microsoft.com/office/drawing/2014/main" id="{43368CCE-35FC-AF42-A169-4D8E77DF8EC6}"/>
              </a:ext>
            </a:extLst>
          </p:cNvPr>
          <p:cNvSpPr>
            <a:spLocks noGrp="1"/>
          </p:cNvSpPr>
          <p:nvPr>
            <p:ph idx="1"/>
          </p:nvPr>
        </p:nvSpPr>
        <p:spPr>
          <a:xfrm>
            <a:off x="609600" y="1602000"/>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5761541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Rubrik och innehåll">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7" name="Bildobjekt 6" descr="Sidfot_lång.png">
            <a:extLst>
              <a:ext uri="{FF2B5EF4-FFF2-40B4-BE49-F238E27FC236}">
                <a16:creationId xmlns:a16="http://schemas.microsoft.com/office/drawing/2014/main" id="{2AE1E04F-D359-F341-9FF0-DC216794DA39}"/>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8" name="Bildobjekt 7" descr="HH_color_Liggande.png">
            <a:extLst>
              <a:ext uri="{FF2B5EF4-FFF2-40B4-BE49-F238E27FC236}">
                <a16:creationId xmlns:a16="http://schemas.microsoft.com/office/drawing/2014/main" id="{D186EA05-766F-AE4D-BCF0-A09317AE9E4E}"/>
              </a:ext>
            </a:extLst>
          </p:cNvPr>
          <p:cNvPicPr>
            <a:picLocks noChangeAspect="1"/>
          </p:cNvPicPr>
          <p:nvPr userDrawn="1"/>
        </p:nvPicPr>
        <p:blipFill>
          <a:blip r:embed="rId3"/>
          <a:stretch>
            <a:fillRect/>
          </a:stretch>
        </p:blipFill>
        <p:spPr>
          <a:xfrm>
            <a:off x="10092949" y="6079637"/>
            <a:ext cx="1755534" cy="583142"/>
          </a:xfrm>
          <a:prstGeom prst="rect">
            <a:avLst/>
          </a:prstGeom>
        </p:spPr>
      </p:pic>
      <p:sp>
        <p:nvSpPr>
          <p:cNvPr id="9" name="Rubrik 8">
            <a:extLst>
              <a:ext uri="{FF2B5EF4-FFF2-40B4-BE49-F238E27FC236}">
                <a16:creationId xmlns:a16="http://schemas.microsoft.com/office/drawing/2014/main" id="{7272C367-7C56-5B40-AA46-4385B1E962E8}"/>
              </a:ext>
            </a:extLst>
          </p:cNvPr>
          <p:cNvSpPr>
            <a:spLocks noGrp="1"/>
          </p:cNvSpPr>
          <p:nvPr>
            <p:ph type="title"/>
          </p:nvPr>
        </p:nvSpPr>
        <p:spPr>
          <a:xfrm>
            <a:off x="609602" y="273600"/>
            <a:ext cx="11158332" cy="1143000"/>
          </a:xfrm>
        </p:spPr>
        <p:txBody>
          <a:bodyPr/>
          <a:lstStyle/>
          <a:p>
            <a:r>
              <a:rPr lang="sv-SE"/>
              <a:t>Klicka här för att ändra mall för rubrikformat</a:t>
            </a:r>
            <a:endParaRPr lang="sv-SE" dirty="0"/>
          </a:p>
        </p:txBody>
      </p:sp>
      <p:sp>
        <p:nvSpPr>
          <p:cNvPr id="10" name="Platshållare för innehåll 2">
            <a:extLst>
              <a:ext uri="{FF2B5EF4-FFF2-40B4-BE49-F238E27FC236}">
                <a16:creationId xmlns:a16="http://schemas.microsoft.com/office/drawing/2014/main" id="{8F045D84-9B80-6448-A3BC-501EBC982EFB}"/>
              </a:ext>
            </a:extLst>
          </p:cNvPr>
          <p:cNvSpPr>
            <a:spLocks noGrp="1"/>
          </p:cNvSpPr>
          <p:nvPr>
            <p:ph idx="1"/>
          </p:nvPr>
        </p:nvSpPr>
        <p:spPr>
          <a:xfrm>
            <a:off x="609600" y="1602000"/>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1987958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Rubrik och innehåll">
    <p:spTree>
      <p:nvGrpSpPr>
        <p:cNvPr id="1" name=""/>
        <p:cNvGrpSpPr/>
        <p:nvPr/>
      </p:nvGrpSpPr>
      <p:grpSpPr>
        <a:xfrm>
          <a:off x="0" y="0"/>
          <a:ext cx="0" cy="0"/>
          <a:chOff x="0" y="0"/>
          <a:chExt cx="0" cy="0"/>
        </a:xfrm>
      </p:grpSpPr>
      <p:pic>
        <p:nvPicPr>
          <p:cNvPr id="7" name="Bildobjekt 6">
            <a:extLst>
              <a:ext uri="{FF2B5EF4-FFF2-40B4-BE49-F238E27FC236}">
                <a16:creationId xmlns:a16="http://schemas.microsoft.com/office/drawing/2014/main" id="{3373C4ED-6679-DB47-8871-BD6CA2C7D132}"/>
              </a:ext>
            </a:extLst>
          </p:cNvPr>
          <p:cNvPicPr>
            <a:picLocks noChangeAspect="1"/>
          </p:cNvPicPr>
          <p:nvPr userDrawn="1"/>
        </p:nvPicPr>
        <p:blipFill rotWithShape="1">
          <a:blip r:embed="rId2"/>
          <a:srcRect r="32260"/>
          <a:stretch/>
        </p:blipFill>
        <p:spPr>
          <a:xfrm>
            <a:off x="8630371" y="2019300"/>
            <a:ext cx="3561629" cy="4838700"/>
          </a:xfrm>
          <a:prstGeom prst="rect">
            <a:avLst/>
          </a:prstGeom>
        </p:spPr>
      </p:pic>
      <p:sp>
        <p:nvSpPr>
          <p:cNvPr id="4" name="Platshållare för datum 3"/>
          <p:cNvSpPr>
            <a:spLocks noGrp="1"/>
          </p:cNvSpPr>
          <p:nvPr>
            <p:ph type="dt" sz="half" idx="10"/>
          </p:nvPr>
        </p:nvSpPr>
        <p:spPr>
          <a:xfrm>
            <a:off x="2504661" y="6356352"/>
            <a:ext cx="1296374" cy="365125"/>
          </a:xfrm>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a:xfrm>
            <a:off x="3885139" y="6356352"/>
            <a:ext cx="3956836" cy="365125"/>
          </a:xfrm>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a:xfrm>
            <a:off x="7926079" y="6364775"/>
            <a:ext cx="819741" cy="365125"/>
          </a:xfrm>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8" name="Bildobjekt 7" descr="HH_color_Liggande.png">
            <a:extLst>
              <a:ext uri="{FF2B5EF4-FFF2-40B4-BE49-F238E27FC236}">
                <a16:creationId xmlns:a16="http://schemas.microsoft.com/office/drawing/2014/main" id="{A2D1047A-005F-F44E-97C5-B4F56FB5FB0F}"/>
              </a:ext>
            </a:extLst>
          </p:cNvPr>
          <p:cNvPicPr>
            <a:picLocks noChangeAspect="1"/>
          </p:cNvPicPr>
          <p:nvPr userDrawn="1"/>
        </p:nvPicPr>
        <p:blipFill>
          <a:blip r:embed="rId3"/>
          <a:stretch>
            <a:fillRect/>
          </a:stretch>
        </p:blipFill>
        <p:spPr>
          <a:xfrm>
            <a:off x="609600" y="6079637"/>
            <a:ext cx="1755534" cy="583142"/>
          </a:xfrm>
          <a:prstGeom prst="rect">
            <a:avLst/>
          </a:prstGeom>
        </p:spPr>
      </p:pic>
      <p:sp>
        <p:nvSpPr>
          <p:cNvPr id="10" name="Rubrik 8">
            <a:extLst>
              <a:ext uri="{FF2B5EF4-FFF2-40B4-BE49-F238E27FC236}">
                <a16:creationId xmlns:a16="http://schemas.microsoft.com/office/drawing/2014/main" id="{26B849E8-3695-294A-BAD7-2ADD059E0E91}"/>
              </a:ext>
            </a:extLst>
          </p:cNvPr>
          <p:cNvSpPr>
            <a:spLocks noGrp="1"/>
          </p:cNvSpPr>
          <p:nvPr>
            <p:ph type="title"/>
          </p:nvPr>
        </p:nvSpPr>
        <p:spPr>
          <a:xfrm>
            <a:off x="609602" y="273600"/>
            <a:ext cx="11158332" cy="1143000"/>
          </a:xfrm>
        </p:spPr>
        <p:txBody>
          <a:bodyPr/>
          <a:lstStyle/>
          <a:p>
            <a:r>
              <a:rPr lang="sv-SE"/>
              <a:t>Klicka här för att ändra mall för rubrikformat</a:t>
            </a:r>
            <a:endParaRPr lang="sv-SE" dirty="0"/>
          </a:p>
        </p:txBody>
      </p:sp>
      <p:sp>
        <p:nvSpPr>
          <p:cNvPr id="9" name="Platshållare för innehåll 2">
            <a:extLst>
              <a:ext uri="{FF2B5EF4-FFF2-40B4-BE49-F238E27FC236}">
                <a16:creationId xmlns:a16="http://schemas.microsoft.com/office/drawing/2014/main" id="{050CEBC1-5980-894E-B070-0BC0806649EC}"/>
              </a:ext>
            </a:extLst>
          </p:cNvPr>
          <p:cNvSpPr>
            <a:spLocks noGrp="1"/>
          </p:cNvSpPr>
          <p:nvPr>
            <p:ph idx="1"/>
          </p:nvPr>
        </p:nvSpPr>
        <p:spPr>
          <a:xfrm>
            <a:off x="609600" y="1602000"/>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61705581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4_Rubrikbild - Vit">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6A256E0-450C-4F4D-A8C8-5AECFBF87F7E}"/>
              </a:ext>
            </a:extLst>
          </p:cNvPr>
          <p:cNvPicPr>
            <a:picLocks noChangeAspect="1"/>
          </p:cNvPicPr>
          <p:nvPr userDrawn="1"/>
        </p:nvPicPr>
        <p:blipFill rotWithShape="1">
          <a:blip r:embed="rId2"/>
          <a:srcRect l="-4228" r="40067"/>
          <a:stretch/>
        </p:blipFill>
        <p:spPr>
          <a:xfrm>
            <a:off x="5591810" y="-10505"/>
            <a:ext cx="6600190" cy="6858000"/>
          </a:xfrm>
          <a:prstGeom prst="rect">
            <a:avLst/>
          </a:prstGeom>
        </p:spPr>
      </p:pic>
      <p:sp>
        <p:nvSpPr>
          <p:cNvPr id="15" name="Rektangel 14">
            <a:extLst>
              <a:ext uri="{FF2B5EF4-FFF2-40B4-BE49-F238E27FC236}">
                <a16:creationId xmlns:a16="http://schemas.microsoft.com/office/drawing/2014/main" id="{0E9DC48A-A429-D746-92D5-ADF6B4102B38}"/>
              </a:ext>
            </a:extLst>
          </p:cNvPr>
          <p:cNvSpPr/>
          <p:nvPr userDrawn="1"/>
        </p:nvSpPr>
        <p:spPr>
          <a:xfrm>
            <a:off x="5901811" y="-15758"/>
            <a:ext cx="9405304" cy="6868505"/>
          </a:xfrm>
          <a:prstGeom prst="rect">
            <a:avLst/>
          </a:prstGeom>
          <a:gradFill>
            <a:gsLst>
              <a:gs pos="12000">
                <a:schemeClr val="bg1"/>
              </a:gs>
              <a:gs pos="80000">
                <a:schemeClr val="bg1">
                  <a:alpha val="63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sp>
        <p:nvSpPr>
          <p:cNvPr id="16" name="Platshållare för datum 3">
            <a:extLst>
              <a:ext uri="{FF2B5EF4-FFF2-40B4-BE49-F238E27FC236}">
                <a16:creationId xmlns:a16="http://schemas.microsoft.com/office/drawing/2014/main" id="{2116E295-AF41-3246-9B3A-9526B353610A}"/>
              </a:ext>
            </a:extLst>
          </p:cNvPr>
          <p:cNvSpPr>
            <a:spLocks noGrp="1"/>
          </p:cNvSpPr>
          <p:nvPr>
            <p:ph type="dt" sz="half" idx="10"/>
          </p:nvPr>
        </p:nvSpPr>
        <p:spPr>
          <a:xfrm>
            <a:off x="2360564" y="6356352"/>
            <a:ext cx="1509941" cy="365125"/>
          </a:xfrm>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17" name="Platshållare för sidfot 4">
            <a:extLst>
              <a:ext uri="{FF2B5EF4-FFF2-40B4-BE49-F238E27FC236}">
                <a16:creationId xmlns:a16="http://schemas.microsoft.com/office/drawing/2014/main" id="{43CA1DA4-2329-474E-B4CA-E4EEB358688C}"/>
              </a:ext>
            </a:extLst>
          </p:cNvPr>
          <p:cNvSpPr>
            <a:spLocks noGrp="1"/>
          </p:cNvSpPr>
          <p:nvPr>
            <p:ph type="ftr" sz="quarter" idx="11"/>
          </p:nvPr>
        </p:nvSpPr>
        <p:spPr>
          <a:xfrm>
            <a:off x="3954608" y="6356352"/>
            <a:ext cx="5012653" cy="365125"/>
          </a:xfrm>
        </p:spPr>
        <p:txBody>
          <a:bodyPr/>
          <a:lstStyle/>
          <a:p>
            <a:endParaRPr lang="sv-SE">
              <a:solidFill>
                <a:prstClr val="black">
                  <a:tint val="75000"/>
                </a:prstClr>
              </a:solidFill>
            </a:endParaRPr>
          </a:p>
        </p:txBody>
      </p:sp>
      <p:sp>
        <p:nvSpPr>
          <p:cNvPr id="18" name="Platshållare för bildnummer 5">
            <a:extLst>
              <a:ext uri="{FF2B5EF4-FFF2-40B4-BE49-F238E27FC236}">
                <a16:creationId xmlns:a16="http://schemas.microsoft.com/office/drawing/2014/main" id="{F0D02042-85F6-2D47-B04D-0E40E9EFF786}"/>
              </a:ext>
            </a:extLst>
          </p:cNvPr>
          <p:cNvSpPr>
            <a:spLocks noGrp="1"/>
          </p:cNvSpPr>
          <p:nvPr>
            <p:ph type="sldNum" sz="quarter" idx="12"/>
          </p:nvPr>
        </p:nvSpPr>
        <p:spPr>
          <a:xfrm>
            <a:off x="9051364" y="6356352"/>
            <a:ext cx="819741" cy="365125"/>
          </a:xfrm>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19" name="Bildobjekt 18" descr="Sidfot_lång.png">
            <a:extLst>
              <a:ext uri="{FF2B5EF4-FFF2-40B4-BE49-F238E27FC236}">
                <a16:creationId xmlns:a16="http://schemas.microsoft.com/office/drawing/2014/main" id="{5045EBB1-4305-C546-B814-D0CC71D44470}"/>
              </a:ext>
            </a:extLst>
          </p:cNvPr>
          <p:cNvPicPr>
            <a:picLocks noChangeAspect="1"/>
          </p:cNvPicPr>
          <p:nvPr userDrawn="1"/>
        </p:nvPicPr>
        <p:blipFill>
          <a:blip r:embed="rId3"/>
          <a:stretch>
            <a:fillRect/>
          </a:stretch>
        </p:blipFill>
        <p:spPr>
          <a:xfrm>
            <a:off x="1" y="6400083"/>
            <a:ext cx="2133600" cy="321392"/>
          </a:xfrm>
          <a:prstGeom prst="rect">
            <a:avLst/>
          </a:prstGeom>
        </p:spPr>
      </p:pic>
      <p:pic>
        <p:nvPicPr>
          <p:cNvPr id="20" name="Bildobjekt 19" descr="HH_color_Liggande.png">
            <a:extLst>
              <a:ext uri="{FF2B5EF4-FFF2-40B4-BE49-F238E27FC236}">
                <a16:creationId xmlns:a16="http://schemas.microsoft.com/office/drawing/2014/main" id="{29FAD8C8-7EEB-1C40-A823-AE6E986C4FAC}"/>
              </a:ext>
            </a:extLst>
          </p:cNvPr>
          <p:cNvPicPr>
            <a:picLocks noChangeAspect="1"/>
          </p:cNvPicPr>
          <p:nvPr userDrawn="1"/>
        </p:nvPicPr>
        <p:blipFill>
          <a:blip r:embed="rId4"/>
          <a:stretch>
            <a:fillRect/>
          </a:stretch>
        </p:blipFill>
        <p:spPr>
          <a:xfrm>
            <a:off x="10092949" y="6079637"/>
            <a:ext cx="1755534" cy="583142"/>
          </a:xfrm>
          <a:prstGeom prst="rect">
            <a:avLst/>
          </a:prstGeom>
        </p:spPr>
      </p:pic>
      <p:sp>
        <p:nvSpPr>
          <p:cNvPr id="12" name="Rubrik 1">
            <a:extLst>
              <a:ext uri="{FF2B5EF4-FFF2-40B4-BE49-F238E27FC236}">
                <a16:creationId xmlns:a16="http://schemas.microsoft.com/office/drawing/2014/main" id="{DEE08742-FD15-5441-BFBB-B7CF67DFAF47}"/>
              </a:ext>
            </a:extLst>
          </p:cNvPr>
          <p:cNvSpPr>
            <a:spLocks noGrp="1"/>
          </p:cNvSpPr>
          <p:nvPr>
            <p:ph type="title"/>
          </p:nvPr>
        </p:nvSpPr>
        <p:spPr>
          <a:xfrm>
            <a:off x="609599" y="596348"/>
            <a:ext cx="11158331" cy="591652"/>
          </a:xfrm>
          <a:solidFill>
            <a:srgbClr val="009EDF"/>
          </a:solidFill>
        </p:spPr>
        <p:txBody>
          <a:bodyPr wrap="none">
            <a:noAutofit/>
          </a:bodyPr>
          <a:lstStyle>
            <a:lvl1pPr marL="144000" indent="0">
              <a:defRPr sz="4000" u="none">
                <a:solidFill>
                  <a:schemeClr val="bg1"/>
                </a:solidFill>
              </a:defRPr>
            </a:lvl1pPr>
          </a:lstStyle>
          <a:p>
            <a:r>
              <a:rPr lang="sv-SE"/>
              <a:t>Klicka här för att ändra mall för rubrikformat</a:t>
            </a:r>
            <a:endParaRPr lang="sv-SE" dirty="0"/>
          </a:p>
        </p:txBody>
      </p:sp>
      <p:sp>
        <p:nvSpPr>
          <p:cNvPr id="14" name="Platshållare för innehåll 2">
            <a:extLst>
              <a:ext uri="{FF2B5EF4-FFF2-40B4-BE49-F238E27FC236}">
                <a16:creationId xmlns:a16="http://schemas.microsoft.com/office/drawing/2014/main" id="{1336E3BC-86BC-3847-A190-69E37FD6092E}"/>
              </a:ext>
            </a:extLst>
          </p:cNvPr>
          <p:cNvSpPr>
            <a:spLocks noGrp="1"/>
          </p:cNvSpPr>
          <p:nvPr>
            <p:ph idx="1"/>
          </p:nvPr>
        </p:nvSpPr>
        <p:spPr>
          <a:xfrm>
            <a:off x="609600" y="1602000"/>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2477708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2_Rubrikbild - Vit">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6A256E0-450C-4F4D-A8C8-5AECFBF87F7E}"/>
              </a:ext>
            </a:extLst>
          </p:cNvPr>
          <p:cNvPicPr>
            <a:picLocks noChangeAspect="1"/>
          </p:cNvPicPr>
          <p:nvPr userDrawn="1"/>
        </p:nvPicPr>
        <p:blipFill rotWithShape="1">
          <a:blip r:embed="rId2"/>
          <a:srcRect l="-4228" r="40067"/>
          <a:stretch/>
        </p:blipFill>
        <p:spPr>
          <a:xfrm>
            <a:off x="5591810" y="-10505"/>
            <a:ext cx="6600190" cy="6858000"/>
          </a:xfrm>
          <a:prstGeom prst="rect">
            <a:avLst/>
          </a:prstGeom>
        </p:spPr>
      </p:pic>
      <p:sp>
        <p:nvSpPr>
          <p:cNvPr id="15" name="Rektangel 14">
            <a:extLst>
              <a:ext uri="{FF2B5EF4-FFF2-40B4-BE49-F238E27FC236}">
                <a16:creationId xmlns:a16="http://schemas.microsoft.com/office/drawing/2014/main" id="{0E9DC48A-A429-D746-92D5-ADF6B4102B38}"/>
              </a:ext>
            </a:extLst>
          </p:cNvPr>
          <p:cNvSpPr/>
          <p:nvPr userDrawn="1"/>
        </p:nvSpPr>
        <p:spPr>
          <a:xfrm>
            <a:off x="5901811" y="-15758"/>
            <a:ext cx="9405304" cy="6868505"/>
          </a:xfrm>
          <a:prstGeom prst="rect">
            <a:avLst/>
          </a:prstGeom>
          <a:gradFill>
            <a:gsLst>
              <a:gs pos="12000">
                <a:schemeClr val="bg1"/>
              </a:gs>
              <a:gs pos="80000">
                <a:schemeClr val="bg1">
                  <a:alpha val="63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sp>
        <p:nvSpPr>
          <p:cNvPr id="16" name="Platshållare för datum 3">
            <a:extLst>
              <a:ext uri="{FF2B5EF4-FFF2-40B4-BE49-F238E27FC236}">
                <a16:creationId xmlns:a16="http://schemas.microsoft.com/office/drawing/2014/main" id="{2116E295-AF41-3246-9B3A-9526B353610A}"/>
              </a:ext>
            </a:extLst>
          </p:cNvPr>
          <p:cNvSpPr>
            <a:spLocks noGrp="1"/>
          </p:cNvSpPr>
          <p:nvPr>
            <p:ph type="dt" sz="half" idx="10"/>
          </p:nvPr>
        </p:nvSpPr>
        <p:spPr>
          <a:xfrm>
            <a:off x="2360564" y="6356352"/>
            <a:ext cx="1509941" cy="365125"/>
          </a:xfrm>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17" name="Platshållare för sidfot 4">
            <a:extLst>
              <a:ext uri="{FF2B5EF4-FFF2-40B4-BE49-F238E27FC236}">
                <a16:creationId xmlns:a16="http://schemas.microsoft.com/office/drawing/2014/main" id="{43CA1DA4-2329-474E-B4CA-E4EEB358688C}"/>
              </a:ext>
            </a:extLst>
          </p:cNvPr>
          <p:cNvSpPr>
            <a:spLocks noGrp="1"/>
          </p:cNvSpPr>
          <p:nvPr>
            <p:ph type="ftr" sz="quarter" idx="11"/>
          </p:nvPr>
        </p:nvSpPr>
        <p:spPr>
          <a:xfrm>
            <a:off x="3954608" y="6356352"/>
            <a:ext cx="5012653" cy="365125"/>
          </a:xfrm>
        </p:spPr>
        <p:txBody>
          <a:bodyPr/>
          <a:lstStyle/>
          <a:p>
            <a:endParaRPr lang="sv-SE">
              <a:solidFill>
                <a:prstClr val="black">
                  <a:tint val="75000"/>
                </a:prstClr>
              </a:solidFill>
            </a:endParaRPr>
          </a:p>
        </p:txBody>
      </p:sp>
      <p:sp>
        <p:nvSpPr>
          <p:cNvPr id="18" name="Platshållare för bildnummer 5">
            <a:extLst>
              <a:ext uri="{FF2B5EF4-FFF2-40B4-BE49-F238E27FC236}">
                <a16:creationId xmlns:a16="http://schemas.microsoft.com/office/drawing/2014/main" id="{F0D02042-85F6-2D47-B04D-0E40E9EFF786}"/>
              </a:ext>
            </a:extLst>
          </p:cNvPr>
          <p:cNvSpPr>
            <a:spLocks noGrp="1"/>
          </p:cNvSpPr>
          <p:nvPr>
            <p:ph type="sldNum" sz="quarter" idx="12"/>
          </p:nvPr>
        </p:nvSpPr>
        <p:spPr>
          <a:xfrm>
            <a:off x="9051364" y="6356352"/>
            <a:ext cx="819741" cy="365125"/>
          </a:xfrm>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19" name="Bildobjekt 18" descr="Sidfot_lång.png">
            <a:extLst>
              <a:ext uri="{FF2B5EF4-FFF2-40B4-BE49-F238E27FC236}">
                <a16:creationId xmlns:a16="http://schemas.microsoft.com/office/drawing/2014/main" id="{5045EBB1-4305-C546-B814-D0CC71D44470}"/>
              </a:ext>
            </a:extLst>
          </p:cNvPr>
          <p:cNvPicPr>
            <a:picLocks noChangeAspect="1"/>
          </p:cNvPicPr>
          <p:nvPr userDrawn="1"/>
        </p:nvPicPr>
        <p:blipFill>
          <a:blip r:embed="rId3"/>
          <a:stretch>
            <a:fillRect/>
          </a:stretch>
        </p:blipFill>
        <p:spPr>
          <a:xfrm>
            <a:off x="1" y="6400083"/>
            <a:ext cx="2133600" cy="321392"/>
          </a:xfrm>
          <a:prstGeom prst="rect">
            <a:avLst/>
          </a:prstGeom>
        </p:spPr>
      </p:pic>
      <p:pic>
        <p:nvPicPr>
          <p:cNvPr id="20" name="Bildobjekt 19" descr="HH_color_Liggande.png">
            <a:extLst>
              <a:ext uri="{FF2B5EF4-FFF2-40B4-BE49-F238E27FC236}">
                <a16:creationId xmlns:a16="http://schemas.microsoft.com/office/drawing/2014/main" id="{29FAD8C8-7EEB-1C40-A823-AE6E986C4FAC}"/>
              </a:ext>
            </a:extLst>
          </p:cNvPr>
          <p:cNvPicPr>
            <a:picLocks noChangeAspect="1"/>
          </p:cNvPicPr>
          <p:nvPr userDrawn="1"/>
        </p:nvPicPr>
        <p:blipFill>
          <a:blip r:embed="rId4"/>
          <a:stretch>
            <a:fillRect/>
          </a:stretch>
        </p:blipFill>
        <p:spPr>
          <a:xfrm>
            <a:off x="10092949" y="6079637"/>
            <a:ext cx="1755534" cy="583142"/>
          </a:xfrm>
          <a:prstGeom prst="rect">
            <a:avLst/>
          </a:prstGeom>
        </p:spPr>
      </p:pic>
      <p:sp>
        <p:nvSpPr>
          <p:cNvPr id="13" name="Rubrik 8">
            <a:extLst>
              <a:ext uri="{FF2B5EF4-FFF2-40B4-BE49-F238E27FC236}">
                <a16:creationId xmlns:a16="http://schemas.microsoft.com/office/drawing/2014/main" id="{3E036DF6-7BB5-3249-BDEE-375246E127C0}"/>
              </a:ext>
            </a:extLst>
          </p:cNvPr>
          <p:cNvSpPr>
            <a:spLocks noGrp="1"/>
          </p:cNvSpPr>
          <p:nvPr>
            <p:ph type="title"/>
          </p:nvPr>
        </p:nvSpPr>
        <p:spPr>
          <a:xfrm>
            <a:off x="609602" y="273600"/>
            <a:ext cx="11158332" cy="1143000"/>
          </a:xfrm>
        </p:spPr>
        <p:txBody>
          <a:bodyPr/>
          <a:lstStyle/>
          <a:p>
            <a:r>
              <a:rPr lang="sv-SE"/>
              <a:t>Klicka här för att ändra mall för rubrikformat</a:t>
            </a:r>
            <a:endParaRPr lang="sv-SE" dirty="0"/>
          </a:p>
        </p:txBody>
      </p:sp>
      <p:sp>
        <p:nvSpPr>
          <p:cNvPr id="14" name="Platshållare för innehåll 2">
            <a:extLst>
              <a:ext uri="{FF2B5EF4-FFF2-40B4-BE49-F238E27FC236}">
                <a16:creationId xmlns:a16="http://schemas.microsoft.com/office/drawing/2014/main" id="{A9BE2B51-3814-9540-9D0C-03C070DFADD9}"/>
              </a:ext>
            </a:extLst>
          </p:cNvPr>
          <p:cNvSpPr>
            <a:spLocks noGrp="1"/>
          </p:cNvSpPr>
          <p:nvPr>
            <p:ph idx="1"/>
          </p:nvPr>
        </p:nvSpPr>
        <p:spPr>
          <a:xfrm>
            <a:off x="609600" y="1602000"/>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5150124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3_Rubrikbild - Vit">
    <p:spTree>
      <p:nvGrpSpPr>
        <p:cNvPr id="1" name=""/>
        <p:cNvGrpSpPr/>
        <p:nvPr/>
      </p:nvGrpSpPr>
      <p:grpSpPr>
        <a:xfrm>
          <a:off x="0" y="0"/>
          <a:ext cx="0" cy="0"/>
          <a:chOff x="0" y="0"/>
          <a:chExt cx="0" cy="0"/>
        </a:xfrm>
      </p:grpSpPr>
      <p:pic>
        <p:nvPicPr>
          <p:cNvPr id="9" name="Bildobjekt 8" descr="En bild som visar kopp, glasögon, bord, orange&#10;&#10;Automatiskt genererad beskrivning">
            <a:extLst>
              <a:ext uri="{FF2B5EF4-FFF2-40B4-BE49-F238E27FC236}">
                <a16:creationId xmlns:a16="http://schemas.microsoft.com/office/drawing/2014/main" id="{27CAB7D5-26D9-8342-AB50-F73FA45F032A}"/>
              </a:ext>
            </a:extLst>
          </p:cNvPr>
          <p:cNvPicPr>
            <a:picLocks noChangeAspect="1"/>
          </p:cNvPicPr>
          <p:nvPr userDrawn="1"/>
        </p:nvPicPr>
        <p:blipFill rotWithShape="1">
          <a:blip r:embed="rId2"/>
          <a:srcRect l="17974"/>
          <a:stretch/>
        </p:blipFill>
        <p:spPr>
          <a:xfrm>
            <a:off x="4996543" y="0"/>
            <a:ext cx="7195457" cy="6858000"/>
          </a:xfrm>
          <a:prstGeom prst="rect">
            <a:avLst/>
          </a:prstGeom>
        </p:spPr>
      </p:pic>
      <p:sp>
        <p:nvSpPr>
          <p:cNvPr id="10" name="Rektangel 9">
            <a:extLst>
              <a:ext uri="{FF2B5EF4-FFF2-40B4-BE49-F238E27FC236}">
                <a16:creationId xmlns:a16="http://schemas.microsoft.com/office/drawing/2014/main" id="{187768E0-C9BE-0945-910D-AC61EA4A6BA0}"/>
              </a:ext>
            </a:extLst>
          </p:cNvPr>
          <p:cNvSpPr/>
          <p:nvPr userDrawn="1"/>
        </p:nvSpPr>
        <p:spPr>
          <a:xfrm>
            <a:off x="4711281" y="0"/>
            <a:ext cx="9285534" cy="6858000"/>
          </a:xfrm>
          <a:prstGeom prst="rect">
            <a:avLst/>
          </a:prstGeom>
          <a:gradFill>
            <a:gsLst>
              <a:gs pos="23000">
                <a:schemeClr val="bg1"/>
              </a:gs>
              <a:gs pos="8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14" name="Bildobjekt 13" descr="HH_color_Liggande.png">
            <a:extLst>
              <a:ext uri="{FF2B5EF4-FFF2-40B4-BE49-F238E27FC236}">
                <a16:creationId xmlns:a16="http://schemas.microsoft.com/office/drawing/2014/main" id="{47B93A57-C831-7B4D-B35E-F3F6BD237CB6}"/>
              </a:ext>
            </a:extLst>
          </p:cNvPr>
          <p:cNvPicPr>
            <a:picLocks noChangeAspect="1"/>
          </p:cNvPicPr>
          <p:nvPr userDrawn="1"/>
        </p:nvPicPr>
        <p:blipFill>
          <a:blip r:embed="rId3"/>
          <a:stretch>
            <a:fillRect/>
          </a:stretch>
        </p:blipFill>
        <p:spPr>
          <a:xfrm>
            <a:off x="609600" y="6079637"/>
            <a:ext cx="1755534" cy="583142"/>
          </a:xfrm>
          <a:prstGeom prst="rect">
            <a:avLst/>
          </a:prstGeom>
        </p:spPr>
      </p:pic>
      <p:sp>
        <p:nvSpPr>
          <p:cNvPr id="15" name="Platshållare för datum 3">
            <a:extLst>
              <a:ext uri="{FF2B5EF4-FFF2-40B4-BE49-F238E27FC236}">
                <a16:creationId xmlns:a16="http://schemas.microsoft.com/office/drawing/2014/main" id="{97F63E15-4BC2-7D4E-8A47-48B77EAF0898}"/>
              </a:ext>
            </a:extLst>
          </p:cNvPr>
          <p:cNvSpPr>
            <a:spLocks noGrp="1"/>
          </p:cNvSpPr>
          <p:nvPr>
            <p:ph type="dt" sz="half" idx="10"/>
          </p:nvPr>
        </p:nvSpPr>
        <p:spPr>
          <a:xfrm>
            <a:off x="2650396" y="6356352"/>
            <a:ext cx="1509941" cy="365125"/>
          </a:xfrm>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16" name="Platshållare för sidfot 4">
            <a:extLst>
              <a:ext uri="{FF2B5EF4-FFF2-40B4-BE49-F238E27FC236}">
                <a16:creationId xmlns:a16="http://schemas.microsoft.com/office/drawing/2014/main" id="{F1A56F6E-4B64-E443-BE9A-4A88612F5B7E}"/>
              </a:ext>
            </a:extLst>
          </p:cNvPr>
          <p:cNvSpPr>
            <a:spLocks noGrp="1"/>
          </p:cNvSpPr>
          <p:nvPr>
            <p:ph type="ftr" sz="quarter" idx="11"/>
          </p:nvPr>
        </p:nvSpPr>
        <p:spPr>
          <a:xfrm>
            <a:off x="4244440" y="6356352"/>
            <a:ext cx="5012653" cy="365125"/>
          </a:xfrm>
        </p:spPr>
        <p:txBody>
          <a:bodyPr/>
          <a:lstStyle/>
          <a:p>
            <a:endParaRPr lang="sv-SE">
              <a:solidFill>
                <a:prstClr val="black">
                  <a:tint val="75000"/>
                </a:prstClr>
              </a:solidFill>
            </a:endParaRPr>
          </a:p>
        </p:txBody>
      </p:sp>
      <p:sp>
        <p:nvSpPr>
          <p:cNvPr id="11" name="Rubrik 1">
            <a:extLst>
              <a:ext uri="{FF2B5EF4-FFF2-40B4-BE49-F238E27FC236}">
                <a16:creationId xmlns:a16="http://schemas.microsoft.com/office/drawing/2014/main" id="{B5FC6DF5-BE4A-0C48-B7AB-3DB27BAFFA81}"/>
              </a:ext>
            </a:extLst>
          </p:cNvPr>
          <p:cNvSpPr>
            <a:spLocks noGrp="1"/>
          </p:cNvSpPr>
          <p:nvPr>
            <p:ph type="title"/>
          </p:nvPr>
        </p:nvSpPr>
        <p:spPr>
          <a:xfrm>
            <a:off x="609599" y="596348"/>
            <a:ext cx="11158331" cy="591652"/>
          </a:xfrm>
          <a:solidFill>
            <a:srgbClr val="009EDF"/>
          </a:solidFill>
        </p:spPr>
        <p:txBody>
          <a:bodyPr wrap="none">
            <a:noAutofit/>
          </a:bodyPr>
          <a:lstStyle>
            <a:lvl1pPr marL="144000" indent="0">
              <a:defRPr sz="4000" u="none">
                <a:solidFill>
                  <a:schemeClr val="bg1"/>
                </a:solidFill>
              </a:defRPr>
            </a:lvl1pPr>
          </a:lstStyle>
          <a:p>
            <a:r>
              <a:rPr lang="sv-SE"/>
              <a:t>Klicka här för att ändra mall för rubrikformat</a:t>
            </a:r>
            <a:endParaRPr lang="sv-SE" dirty="0"/>
          </a:p>
        </p:txBody>
      </p:sp>
      <p:sp>
        <p:nvSpPr>
          <p:cNvPr id="12" name="Platshållare för innehåll 2">
            <a:extLst>
              <a:ext uri="{FF2B5EF4-FFF2-40B4-BE49-F238E27FC236}">
                <a16:creationId xmlns:a16="http://schemas.microsoft.com/office/drawing/2014/main" id="{49D301F5-C281-A747-ACF4-726D4CB3C339}"/>
              </a:ext>
            </a:extLst>
          </p:cNvPr>
          <p:cNvSpPr>
            <a:spLocks noGrp="1"/>
          </p:cNvSpPr>
          <p:nvPr>
            <p:ph idx="1"/>
          </p:nvPr>
        </p:nvSpPr>
        <p:spPr>
          <a:xfrm>
            <a:off x="609600" y="1602000"/>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6655263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5_Rubrikbild - Vit">
    <p:spTree>
      <p:nvGrpSpPr>
        <p:cNvPr id="1" name=""/>
        <p:cNvGrpSpPr/>
        <p:nvPr/>
      </p:nvGrpSpPr>
      <p:grpSpPr>
        <a:xfrm>
          <a:off x="0" y="0"/>
          <a:ext cx="0" cy="0"/>
          <a:chOff x="0" y="0"/>
          <a:chExt cx="0" cy="0"/>
        </a:xfrm>
      </p:grpSpPr>
      <p:pic>
        <p:nvPicPr>
          <p:cNvPr id="9" name="Bildobjekt 8" descr="En bild som visar kopp, glasögon, bord, orange&#10;&#10;Automatiskt genererad beskrivning">
            <a:extLst>
              <a:ext uri="{FF2B5EF4-FFF2-40B4-BE49-F238E27FC236}">
                <a16:creationId xmlns:a16="http://schemas.microsoft.com/office/drawing/2014/main" id="{27CAB7D5-26D9-8342-AB50-F73FA45F032A}"/>
              </a:ext>
            </a:extLst>
          </p:cNvPr>
          <p:cNvPicPr>
            <a:picLocks noChangeAspect="1"/>
          </p:cNvPicPr>
          <p:nvPr userDrawn="1"/>
        </p:nvPicPr>
        <p:blipFill rotWithShape="1">
          <a:blip r:embed="rId2"/>
          <a:srcRect l="17974"/>
          <a:stretch/>
        </p:blipFill>
        <p:spPr>
          <a:xfrm>
            <a:off x="4996543" y="0"/>
            <a:ext cx="7195457" cy="6858000"/>
          </a:xfrm>
          <a:prstGeom prst="rect">
            <a:avLst/>
          </a:prstGeom>
        </p:spPr>
      </p:pic>
      <p:sp>
        <p:nvSpPr>
          <p:cNvPr id="10" name="Rektangel 9">
            <a:extLst>
              <a:ext uri="{FF2B5EF4-FFF2-40B4-BE49-F238E27FC236}">
                <a16:creationId xmlns:a16="http://schemas.microsoft.com/office/drawing/2014/main" id="{187768E0-C9BE-0945-910D-AC61EA4A6BA0}"/>
              </a:ext>
            </a:extLst>
          </p:cNvPr>
          <p:cNvSpPr/>
          <p:nvPr userDrawn="1"/>
        </p:nvSpPr>
        <p:spPr>
          <a:xfrm>
            <a:off x="4711281" y="0"/>
            <a:ext cx="9285534" cy="6858000"/>
          </a:xfrm>
          <a:prstGeom prst="rect">
            <a:avLst/>
          </a:prstGeom>
          <a:gradFill>
            <a:gsLst>
              <a:gs pos="23000">
                <a:schemeClr val="bg1"/>
              </a:gs>
              <a:gs pos="80000">
                <a:schemeClr val="bg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pic>
        <p:nvPicPr>
          <p:cNvPr id="14" name="Bildobjekt 13" descr="HH_color_Liggande.png">
            <a:extLst>
              <a:ext uri="{FF2B5EF4-FFF2-40B4-BE49-F238E27FC236}">
                <a16:creationId xmlns:a16="http://schemas.microsoft.com/office/drawing/2014/main" id="{47B93A57-C831-7B4D-B35E-F3F6BD237CB6}"/>
              </a:ext>
            </a:extLst>
          </p:cNvPr>
          <p:cNvPicPr>
            <a:picLocks noChangeAspect="1"/>
          </p:cNvPicPr>
          <p:nvPr userDrawn="1"/>
        </p:nvPicPr>
        <p:blipFill>
          <a:blip r:embed="rId3"/>
          <a:stretch>
            <a:fillRect/>
          </a:stretch>
        </p:blipFill>
        <p:spPr>
          <a:xfrm>
            <a:off x="609600" y="6079637"/>
            <a:ext cx="1755534" cy="583142"/>
          </a:xfrm>
          <a:prstGeom prst="rect">
            <a:avLst/>
          </a:prstGeom>
        </p:spPr>
      </p:pic>
      <p:sp>
        <p:nvSpPr>
          <p:cNvPr id="15" name="Platshållare för datum 3">
            <a:extLst>
              <a:ext uri="{FF2B5EF4-FFF2-40B4-BE49-F238E27FC236}">
                <a16:creationId xmlns:a16="http://schemas.microsoft.com/office/drawing/2014/main" id="{97F63E15-4BC2-7D4E-8A47-48B77EAF0898}"/>
              </a:ext>
            </a:extLst>
          </p:cNvPr>
          <p:cNvSpPr>
            <a:spLocks noGrp="1"/>
          </p:cNvSpPr>
          <p:nvPr>
            <p:ph type="dt" sz="half" idx="10"/>
          </p:nvPr>
        </p:nvSpPr>
        <p:spPr>
          <a:xfrm>
            <a:off x="2650396" y="6356352"/>
            <a:ext cx="1509941" cy="365125"/>
          </a:xfrm>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16" name="Platshållare för sidfot 4">
            <a:extLst>
              <a:ext uri="{FF2B5EF4-FFF2-40B4-BE49-F238E27FC236}">
                <a16:creationId xmlns:a16="http://schemas.microsoft.com/office/drawing/2014/main" id="{F1A56F6E-4B64-E443-BE9A-4A88612F5B7E}"/>
              </a:ext>
            </a:extLst>
          </p:cNvPr>
          <p:cNvSpPr>
            <a:spLocks noGrp="1"/>
          </p:cNvSpPr>
          <p:nvPr>
            <p:ph type="ftr" sz="quarter" idx="11"/>
          </p:nvPr>
        </p:nvSpPr>
        <p:spPr>
          <a:xfrm>
            <a:off x="4244440" y="6356352"/>
            <a:ext cx="5012653" cy="365125"/>
          </a:xfrm>
        </p:spPr>
        <p:txBody>
          <a:bodyPr/>
          <a:lstStyle/>
          <a:p>
            <a:endParaRPr lang="sv-SE">
              <a:solidFill>
                <a:prstClr val="black">
                  <a:tint val="75000"/>
                </a:prstClr>
              </a:solidFill>
            </a:endParaRPr>
          </a:p>
        </p:txBody>
      </p:sp>
      <p:sp>
        <p:nvSpPr>
          <p:cNvPr id="12" name="Rubrik 8">
            <a:extLst>
              <a:ext uri="{FF2B5EF4-FFF2-40B4-BE49-F238E27FC236}">
                <a16:creationId xmlns:a16="http://schemas.microsoft.com/office/drawing/2014/main" id="{478AFD0E-646F-5841-BD35-13C65051F4A2}"/>
              </a:ext>
            </a:extLst>
          </p:cNvPr>
          <p:cNvSpPr>
            <a:spLocks noGrp="1"/>
          </p:cNvSpPr>
          <p:nvPr>
            <p:ph type="title"/>
          </p:nvPr>
        </p:nvSpPr>
        <p:spPr>
          <a:xfrm>
            <a:off x="609602" y="273600"/>
            <a:ext cx="11158332" cy="1143000"/>
          </a:xfrm>
        </p:spPr>
        <p:txBody>
          <a:bodyPr/>
          <a:lstStyle/>
          <a:p>
            <a:r>
              <a:rPr lang="sv-SE"/>
              <a:t>Klicka här för att ändra mall för rubrikformat</a:t>
            </a:r>
            <a:endParaRPr lang="sv-SE" dirty="0"/>
          </a:p>
        </p:txBody>
      </p:sp>
      <p:sp>
        <p:nvSpPr>
          <p:cNvPr id="13" name="Platshållare för innehåll 2">
            <a:extLst>
              <a:ext uri="{FF2B5EF4-FFF2-40B4-BE49-F238E27FC236}">
                <a16:creationId xmlns:a16="http://schemas.microsoft.com/office/drawing/2014/main" id="{1E511B30-AD30-6144-9CD4-47D35C5519B8}"/>
              </a:ext>
            </a:extLst>
          </p:cNvPr>
          <p:cNvSpPr>
            <a:spLocks noGrp="1"/>
          </p:cNvSpPr>
          <p:nvPr>
            <p:ph idx="1"/>
          </p:nvPr>
        </p:nvSpPr>
        <p:spPr>
          <a:xfrm>
            <a:off x="609600" y="1602000"/>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97621952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Rubrik och innehåll">
    <p:spTree>
      <p:nvGrpSpPr>
        <p:cNvPr id="1" name=""/>
        <p:cNvGrpSpPr/>
        <p:nvPr/>
      </p:nvGrpSpPr>
      <p:grpSpPr>
        <a:xfrm>
          <a:off x="0" y="0"/>
          <a:ext cx="0" cy="0"/>
          <a:chOff x="0" y="0"/>
          <a:chExt cx="0" cy="0"/>
        </a:xfrm>
      </p:grpSpPr>
      <p:pic>
        <p:nvPicPr>
          <p:cNvPr id="14" name="Bildobjekt 13">
            <a:extLst>
              <a:ext uri="{FF2B5EF4-FFF2-40B4-BE49-F238E27FC236}">
                <a16:creationId xmlns:a16="http://schemas.microsoft.com/office/drawing/2014/main" id="{A660A980-5108-9A4B-B20A-A4C84FAE92B0}"/>
              </a:ext>
            </a:extLst>
          </p:cNvPr>
          <p:cNvPicPr>
            <a:picLocks noChangeAspect="1"/>
          </p:cNvPicPr>
          <p:nvPr userDrawn="1"/>
        </p:nvPicPr>
        <p:blipFill rotWithShape="1">
          <a:blip r:embed="rId2"/>
          <a:srcRect r="8967"/>
          <a:stretch/>
        </p:blipFill>
        <p:spPr>
          <a:xfrm>
            <a:off x="266701" y="296572"/>
            <a:ext cx="11650324" cy="5735340"/>
          </a:xfrm>
          <a:prstGeom prst="rect">
            <a:avLst/>
          </a:prstGeom>
        </p:spPr>
      </p:pic>
      <p:sp>
        <p:nvSpPr>
          <p:cNvPr id="10" name="Rektangel 9">
            <a:extLst>
              <a:ext uri="{FF2B5EF4-FFF2-40B4-BE49-F238E27FC236}">
                <a16:creationId xmlns:a16="http://schemas.microsoft.com/office/drawing/2014/main" id="{05FBC07C-B818-8B44-B899-EA4A12935548}"/>
              </a:ext>
            </a:extLst>
          </p:cNvPr>
          <p:cNvSpPr/>
          <p:nvPr userDrawn="1"/>
        </p:nvSpPr>
        <p:spPr>
          <a:xfrm>
            <a:off x="586410" y="576469"/>
            <a:ext cx="11042374" cy="5168347"/>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11" name="Bildobjekt 10" descr="Sidfot_lång.png">
            <a:extLst>
              <a:ext uri="{FF2B5EF4-FFF2-40B4-BE49-F238E27FC236}">
                <a16:creationId xmlns:a16="http://schemas.microsoft.com/office/drawing/2014/main" id="{9FA153C5-0B98-204B-A1AC-E73BA663F942}"/>
              </a:ext>
            </a:extLst>
          </p:cNvPr>
          <p:cNvPicPr>
            <a:picLocks noChangeAspect="1"/>
          </p:cNvPicPr>
          <p:nvPr userDrawn="1"/>
        </p:nvPicPr>
        <p:blipFill>
          <a:blip r:embed="rId3"/>
          <a:stretch>
            <a:fillRect/>
          </a:stretch>
        </p:blipFill>
        <p:spPr>
          <a:xfrm>
            <a:off x="1" y="6400083"/>
            <a:ext cx="2133600" cy="321392"/>
          </a:xfrm>
          <a:prstGeom prst="rect">
            <a:avLst/>
          </a:prstGeom>
        </p:spPr>
      </p:pic>
      <p:pic>
        <p:nvPicPr>
          <p:cNvPr id="12" name="Bildobjekt 11" descr="HH_color_Liggande.png">
            <a:extLst>
              <a:ext uri="{FF2B5EF4-FFF2-40B4-BE49-F238E27FC236}">
                <a16:creationId xmlns:a16="http://schemas.microsoft.com/office/drawing/2014/main" id="{8C7A080D-D50B-FC46-8B6B-F27D717B20C2}"/>
              </a:ext>
            </a:extLst>
          </p:cNvPr>
          <p:cNvPicPr>
            <a:picLocks noChangeAspect="1"/>
          </p:cNvPicPr>
          <p:nvPr userDrawn="1"/>
        </p:nvPicPr>
        <p:blipFill>
          <a:blip r:embed="rId4"/>
          <a:stretch>
            <a:fillRect/>
          </a:stretch>
        </p:blipFill>
        <p:spPr>
          <a:xfrm>
            <a:off x="10092949" y="6102497"/>
            <a:ext cx="1755534" cy="583142"/>
          </a:xfrm>
          <a:prstGeom prst="rect">
            <a:avLst/>
          </a:prstGeom>
        </p:spPr>
      </p:pic>
      <p:sp>
        <p:nvSpPr>
          <p:cNvPr id="13" name="Rubrik 8">
            <a:extLst>
              <a:ext uri="{FF2B5EF4-FFF2-40B4-BE49-F238E27FC236}">
                <a16:creationId xmlns:a16="http://schemas.microsoft.com/office/drawing/2014/main" id="{297D46E4-D4D1-6549-BD70-D553E9D0DAD3}"/>
              </a:ext>
            </a:extLst>
          </p:cNvPr>
          <p:cNvSpPr>
            <a:spLocks noGrp="1"/>
          </p:cNvSpPr>
          <p:nvPr>
            <p:ph type="title"/>
          </p:nvPr>
        </p:nvSpPr>
        <p:spPr>
          <a:xfrm>
            <a:off x="1033668" y="681104"/>
            <a:ext cx="10154479" cy="1143000"/>
          </a:xfrm>
        </p:spPr>
        <p:txBody>
          <a:bodyPr/>
          <a:lstStyle/>
          <a:p>
            <a:r>
              <a:rPr lang="sv-SE"/>
              <a:t>Klicka här för att ändra mall för rubrikformat</a:t>
            </a:r>
            <a:endParaRPr lang="sv-SE" dirty="0"/>
          </a:p>
        </p:txBody>
      </p:sp>
      <p:sp>
        <p:nvSpPr>
          <p:cNvPr id="15" name="Platshållare för innehåll 2">
            <a:extLst>
              <a:ext uri="{FF2B5EF4-FFF2-40B4-BE49-F238E27FC236}">
                <a16:creationId xmlns:a16="http://schemas.microsoft.com/office/drawing/2014/main" id="{4970193D-460A-1A48-8B0B-727BFC15479C}"/>
              </a:ext>
            </a:extLst>
          </p:cNvPr>
          <p:cNvSpPr>
            <a:spLocks noGrp="1"/>
          </p:cNvSpPr>
          <p:nvPr>
            <p:ph idx="1"/>
          </p:nvPr>
        </p:nvSpPr>
        <p:spPr>
          <a:xfrm>
            <a:off x="1003853" y="1756331"/>
            <a:ext cx="10154479" cy="3908973"/>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06621688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Rubrik och innehåll">
    <p:spTree>
      <p:nvGrpSpPr>
        <p:cNvPr id="1" name=""/>
        <p:cNvGrpSpPr/>
        <p:nvPr/>
      </p:nvGrpSpPr>
      <p:grpSpPr>
        <a:xfrm>
          <a:off x="0" y="0"/>
          <a:ext cx="0" cy="0"/>
          <a:chOff x="0" y="0"/>
          <a:chExt cx="0" cy="0"/>
        </a:xfrm>
      </p:grpSpPr>
      <p:pic>
        <p:nvPicPr>
          <p:cNvPr id="14" name="Bildobjekt 13">
            <a:extLst>
              <a:ext uri="{FF2B5EF4-FFF2-40B4-BE49-F238E27FC236}">
                <a16:creationId xmlns:a16="http://schemas.microsoft.com/office/drawing/2014/main" id="{A660A980-5108-9A4B-B20A-A4C84FAE92B0}"/>
              </a:ext>
            </a:extLst>
          </p:cNvPr>
          <p:cNvPicPr>
            <a:picLocks noChangeAspect="1"/>
          </p:cNvPicPr>
          <p:nvPr userDrawn="1"/>
        </p:nvPicPr>
        <p:blipFill rotWithShape="1">
          <a:blip r:embed="rId2"/>
          <a:srcRect r="8967"/>
          <a:stretch/>
        </p:blipFill>
        <p:spPr>
          <a:xfrm>
            <a:off x="266701" y="296572"/>
            <a:ext cx="11650324" cy="5735340"/>
          </a:xfrm>
          <a:prstGeom prst="rect">
            <a:avLst/>
          </a:prstGeom>
        </p:spPr>
      </p:pic>
      <p:sp>
        <p:nvSpPr>
          <p:cNvPr id="10" name="Rektangel 9">
            <a:extLst>
              <a:ext uri="{FF2B5EF4-FFF2-40B4-BE49-F238E27FC236}">
                <a16:creationId xmlns:a16="http://schemas.microsoft.com/office/drawing/2014/main" id="{05FBC07C-B818-8B44-B899-EA4A12935548}"/>
              </a:ext>
            </a:extLst>
          </p:cNvPr>
          <p:cNvSpPr/>
          <p:nvPr userDrawn="1"/>
        </p:nvSpPr>
        <p:spPr>
          <a:xfrm>
            <a:off x="266701" y="296572"/>
            <a:ext cx="11658598" cy="5735339"/>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11" name="Bildobjekt 10" descr="Sidfot_lång.png">
            <a:extLst>
              <a:ext uri="{FF2B5EF4-FFF2-40B4-BE49-F238E27FC236}">
                <a16:creationId xmlns:a16="http://schemas.microsoft.com/office/drawing/2014/main" id="{9FA153C5-0B98-204B-A1AC-E73BA663F942}"/>
              </a:ext>
            </a:extLst>
          </p:cNvPr>
          <p:cNvPicPr>
            <a:picLocks noChangeAspect="1"/>
          </p:cNvPicPr>
          <p:nvPr userDrawn="1"/>
        </p:nvPicPr>
        <p:blipFill>
          <a:blip r:embed="rId3"/>
          <a:stretch>
            <a:fillRect/>
          </a:stretch>
        </p:blipFill>
        <p:spPr>
          <a:xfrm>
            <a:off x="1" y="6400083"/>
            <a:ext cx="2133600" cy="321392"/>
          </a:xfrm>
          <a:prstGeom prst="rect">
            <a:avLst/>
          </a:prstGeom>
        </p:spPr>
      </p:pic>
      <p:pic>
        <p:nvPicPr>
          <p:cNvPr id="12" name="Bildobjekt 11" descr="HH_color_Liggande.png">
            <a:extLst>
              <a:ext uri="{FF2B5EF4-FFF2-40B4-BE49-F238E27FC236}">
                <a16:creationId xmlns:a16="http://schemas.microsoft.com/office/drawing/2014/main" id="{8C7A080D-D50B-FC46-8B6B-F27D717B20C2}"/>
              </a:ext>
            </a:extLst>
          </p:cNvPr>
          <p:cNvPicPr>
            <a:picLocks noChangeAspect="1"/>
          </p:cNvPicPr>
          <p:nvPr userDrawn="1"/>
        </p:nvPicPr>
        <p:blipFill>
          <a:blip r:embed="rId4"/>
          <a:stretch>
            <a:fillRect/>
          </a:stretch>
        </p:blipFill>
        <p:spPr>
          <a:xfrm>
            <a:off x="10092949" y="6102497"/>
            <a:ext cx="1755534" cy="583142"/>
          </a:xfrm>
          <a:prstGeom prst="rect">
            <a:avLst/>
          </a:prstGeom>
        </p:spPr>
      </p:pic>
      <p:sp>
        <p:nvSpPr>
          <p:cNvPr id="15" name="Rubrik 1">
            <a:extLst>
              <a:ext uri="{FF2B5EF4-FFF2-40B4-BE49-F238E27FC236}">
                <a16:creationId xmlns:a16="http://schemas.microsoft.com/office/drawing/2014/main" id="{1EE96182-BBE7-6D43-B5AA-59193F1E3514}"/>
              </a:ext>
            </a:extLst>
          </p:cNvPr>
          <p:cNvSpPr>
            <a:spLocks noGrp="1"/>
          </p:cNvSpPr>
          <p:nvPr>
            <p:ph type="title"/>
          </p:nvPr>
        </p:nvSpPr>
        <p:spPr>
          <a:xfrm>
            <a:off x="812299" y="705678"/>
            <a:ext cx="10687276" cy="591652"/>
          </a:xfrm>
          <a:solidFill>
            <a:srgbClr val="009EDF"/>
          </a:solidFill>
        </p:spPr>
        <p:txBody>
          <a:bodyPr wrap="none">
            <a:noAutofit/>
          </a:bodyPr>
          <a:lstStyle>
            <a:lvl1pPr marL="144000" indent="0">
              <a:defRPr sz="4000" u="none">
                <a:solidFill>
                  <a:schemeClr val="bg1"/>
                </a:solidFill>
              </a:defRPr>
            </a:lvl1pPr>
          </a:lstStyle>
          <a:p>
            <a:r>
              <a:rPr lang="sv-SE"/>
              <a:t>Klicka här för att ändra mall för rubrikformat</a:t>
            </a:r>
            <a:endParaRPr lang="sv-SE" dirty="0"/>
          </a:p>
        </p:txBody>
      </p:sp>
      <p:sp>
        <p:nvSpPr>
          <p:cNvPr id="16" name="Platshållare för innehåll 2">
            <a:extLst>
              <a:ext uri="{FF2B5EF4-FFF2-40B4-BE49-F238E27FC236}">
                <a16:creationId xmlns:a16="http://schemas.microsoft.com/office/drawing/2014/main" id="{08B07053-E366-B247-9C91-9BCA10640E62}"/>
              </a:ext>
            </a:extLst>
          </p:cNvPr>
          <p:cNvSpPr>
            <a:spLocks noGrp="1"/>
          </p:cNvSpPr>
          <p:nvPr>
            <p:ph idx="1"/>
          </p:nvPr>
        </p:nvSpPr>
        <p:spPr>
          <a:xfrm>
            <a:off x="812299" y="1577296"/>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19800382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title" preserve="1">
  <p:cSld name="3_Rubrikbild">
    <p:spTree>
      <p:nvGrpSpPr>
        <p:cNvPr id="1" name=""/>
        <p:cNvGrpSpPr/>
        <p:nvPr/>
      </p:nvGrpSpPr>
      <p:grpSpPr>
        <a:xfrm>
          <a:off x="0" y="0"/>
          <a:ext cx="0" cy="0"/>
          <a:chOff x="0" y="0"/>
          <a:chExt cx="0" cy="0"/>
        </a:xfrm>
      </p:grpSpPr>
      <p:pic>
        <p:nvPicPr>
          <p:cNvPr id="11" name="Bildobjekt 10" descr="HH_color_Liggande.png"/>
          <p:cNvPicPr>
            <a:picLocks noChangeAspect="1"/>
          </p:cNvPicPr>
          <p:nvPr userDrawn="1"/>
        </p:nvPicPr>
        <p:blipFill>
          <a:blip r:embed="rId2"/>
          <a:stretch>
            <a:fillRect/>
          </a:stretch>
        </p:blipFill>
        <p:spPr>
          <a:xfrm>
            <a:off x="424126" y="271931"/>
            <a:ext cx="2325815" cy="772575"/>
          </a:xfrm>
          <a:prstGeom prst="rect">
            <a:avLst/>
          </a:prstGeom>
        </p:spPr>
      </p:pic>
      <p:sp>
        <p:nvSpPr>
          <p:cNvPr id="2" name="Rubrik 1"/>
          <p:cNvSpPr>
            <a:spLocks noGrp="1"/>
          </p:cNvSpPr>
          <p:nvPr>
            <p:ph type="ctrTitle"/>
          </p:nvPr>
        </p:nvSpPr>
        <p:spPr>
          <a:xfrm>
            <a:off x="914400" y="2279512"/>
            <a:ext cx="10363200" cy="1470025"/>
          </a:xfrm>
        </p:spPr>
        <p:txBody>
          <a:bodyPr/>
          <a:lstStyle>
            <a:lvl1pPr algn="ctr">
              <a:defRPr>
                <a:solidFill>
                  <a:schemeClr val="tx1"/>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828800" y="3766932"/>
            <a:ext cx="8534400" cy="1752600"/>
          </a:xfrm>
        </p:spPr>
        <p:txBody>
          <a:bodyPr/>
          <a:lstStyle>
            <a:lvl1pPr marL="0" indent="0" algn="ctr">
              <a:buNone/>
              <a:defRPr>
                <a:solidFill>
                  <a:schemeClr val="tx1"/>
                </a:solidFill>
                <a:latin typeface="+mj-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a:t>Klicka här för att ändra mall för underrubrikformat</a:t>
            </a:r>
            <a:endParaRPr lang="sv-SE" dirty="0"/>
          </a:p>
        </p:txBody>
      </p:sp>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10" name="Bildobjekt 9" descr="Sidfot_lång.png"/>
          <p:cNvPicPr>
            <a:picLocks noChangeAspect="1"/>
          </p:cNvPicPr>
          <p:nvPr userDrawn="1"/>
        </p:nvPicPr>
        <p:blipFill>
          <a:blip r:embed="rId3"/>
          <a:stretch>
            <a:fillRect/>
          </a:stretch>
        </p:blipFill>
        <p:spPr>
          <a:xfrm>
            <a:off x="1" y="6400083"/>
            <a:ext cx="2133600" cy="321392"/>
          </a:xfrm>
          <a:prstGeom prst="rect">
            <a:avLst/>
          </a:prstGeom>
        </p:spPr>
      </p:pic>
    </p:spTree>
    <p:extLst>
      <p:ext uri="{BB962C8B-B14F-4D97-AF65-F5344CB8AC3E}">
        <p14:creationId xmlns:p14="http://schemas.microsoft.com/office/powerpoint/2010/main" val="83757468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vå innehållsdelar">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innehåll 2"/>
          <p:cNvSpPr>
            <a:spLocks noGrp="1"/>
          </p:cNvSpPr>
          <p:nvPr>
            <p:ph sz="half" idx="1"/>
          </p:nvPr>
        </p:nvSpPr>
        <p:spPr>
          <a:xfrm>
            <a:off x="609600" y="1602000"/>
            <a:ext cx="5472000" cy="45252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p:cNvSpPr>
            <a:spLocks noGrp="1"/>
          </p:cNvSpPr>
          <p:nvPr>
            <p:ph sz="half" idx="2"/>
          </p:nvPr>
        </p:nvSpPr>
        <p:spPr>
          <a:xfrm>
            <a:off x="6287080" y="1602000"/>
            <a:ext cx="5472000" cy="45252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datum 4"/>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8" name="Bildobjekt 7" descr="Sidfot_lång.png">
            <a:extLst>
              <a:ext uri="{FF2B5EF4-FFF2-40B4-BE49-F238E27FC236}">
                <a16:creationId xmlns:a16="http://schemas.microsoft.com/office/drawing/2014/main" id="{D4C2690C-1246-2449-BDF8-AB7FBF674BC1}"/>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9" name="Bildobjekt 8" descr="HH_color_Liggande.png">
            <a:extLst>
              <a:ext uri="{FF2B5EF4-FFF2-40B4-BE49-F238E27FC236}">
                <a16:creationId xmlns:a16="http://schemas.microsoft.com/office/drawing/2014/main" id="{B4CBBA93-88D5-AE49-BEDF-9FCDFE4F11F7}"/>
              </a:ext>
            </a:extLst>
          </p:cNvPr>
          <p:cNvPicPr>
            <a:picLocks noChangeAspect="1"/>
          </p:cNvPicPr>
          <p:nvPr userDrawn="1"/>
        </p:nvPicPr>
        <p:blipFill>
          <a:blip r:embed="rId3"/>
          <a:stretch>
            <a:fillRect/>
          </a:stretch>
        </p:blipFill>
        <p:spPr>
          <a:xfrm>
            <a:off x="10092949" y="6079637"/>
            <a:ext cx="1755534" cy="583142"/>
          </a:xfrm>
          <a:prstGeom prst="rect">
            <a:avLst/>
          </a:prstGeom>
        </p:spPr>
      </p:pic>
    </p:spTree>
    <p:extLst>
      <p:ext uri="{BB962C8B-B14F-4D97-AF65-F5344CB8AC3E}">
        <p14:creationId xmlns:p14="http://schemas.microsoft.com/office/powerpoint/2010/main" val="25365975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609603" y="273600"/>
            <a:ext cx="11158332" cy="1143000"/>
          </a:xfrm>
        </p:spPr>
        <p:txBody>
          <a:bodyPr/>
          <a:lstStyle>
            <a:lvl1pPr>
              <a:defRPr/>
            </a:lvl1pPr>
          </a:lstStyle>
          <a:p>
            <a:r>
              <a:rPr lang="sv-SE"/>
              <a:t>Klicka här för att ändra mall för rubrikformat</a:t>
            </a:r>
            <a:endParaRPr lang="sv-SE" dirty="0"/>
          </a:p>
        </p:txBody>
      </p:sp>
      <p:sp>
        <p:nvSpPr>
          <p:cNvPr id="3" name="Platshållare för text 2"/>
          <p:cNvSpPr>
            <a:spLocks noGrp="1"/>
          </p:cNvSpPr>
          <p:nvPr>
            <p:ph type="body" idx="1"/>
          </p:nvPr>
        </p:nvSpPr>
        <p:spPr>
          <a:xfrm>
            <a:off x="609600" y="1485143"/>
            <a:ext cx="5472000" cy="531604"/>
          </a:xfrm>
        </p:spPr>
        <p:txBody>
          <a:bodyPr anchor="b">
            <a:norm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4" name="Platshållare för innehåll 3"/>
          <p:cNvSpPr>
            <a:spLocks noGrp="1"/>
          </p:cNvSpPr>
          <p:nvPr>
            <p:ph sz="half" idx="2"/>
          </p:nvPr>
        </p:nvSpPr>
        <p:spPr>
          <a:xfrm>
            <a:off x="609600" y="2084400"/>
            <a:ext cx="5472000" cy="40186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5" name="Platshållare för text 4"/>
          <p:cNvSpPr>
            <a:spLocks noGrp="1"/>
          </p:cNvSpPr>
          <p:nvPr>
            <p:ph type="body" sz="quarter" idx="3"/>
          </p:nvPr>
        </p:nvSpPr>
        <p:spPr>
          <a:xfrm>
            <a:off x="6278429" y="1485143"/>
            <a:ext cx="5472000" cy="531604"/>
          </a:xfrm>
        </p:spPr>
        <p:txBody>
          <a:bodyPr anchor="b">
            <a:normAutofit/>
          </a:bodyPr>
          <a:lstStyle>
            <a:lvl1pPr marL="0" indent="0">
              <a:buNone/>
              <a:defRPr sz="15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sv-SE"/>
              <a:t>Klicka här för att ändra format på bakgrundstexten</a:t>
            </a:r>
          </a:p>
        </p:txBody>
      </p:sp>
      <p:sp>
        <p:nvSpPr>
          <p:cNvPr id="6" name="Platshållare för innehåll 5"/>
          <p:cNvSpPr>
            <a:spLocks noGrp="1"/>
          </p:cNvSpPr>
          <p:nvPr>
            <p:ph sz="quarter" idx="4"/>
          </p:nvPr>
        </p:nvSpPr>
        <p:spPr>
          <a:xfrm>
            <a:off x="6278429" y="2084400"/>
            <a:ext cx="5472000" cy="4018688"/>
          </a:xfrm>
        </p:spPr>
        <p:txBody>
          <a:bodyPr/>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8" name="Platshållare för sidfot 7"/>
          <p:cNvSpPr>
            <a:spLocks noGrp="1"/>
          </p:cNvSpPr>
          <p:nvPr>
            <p:ph type="ftr" sz="quarter" idx="11"/>
          </p:nvPr>
        </p:nvSpPr>
        <p:spPr/>
        <p:txBody>
          <a:bodyPr/>
          <a:lstStyle/>
          <a:p>
            <a:endParaRPr lang="sv-SE">
              <a:solidFill>
                <a:prstClr val="black">
                  <a:tint val="75000"/>
                </a:prstClr>
              </a:solidFill>
            </a:endParaRPr>
          </a:p>
        </p:txBody>
      </p:sp>
      <p:sp>
        <p:nvSpPr>
          <p:cNvPr id="9" name="Platshållare för bildnummer 8"/>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10" name="Bildobjekt 9" descr="Sidfot_lång.png">
            <a:extLst>
              <a:ext uri="{FF2B5EF4-FFF2-40B4-BE49-F238E27FC236}">
                <a16:creationId xmlns:a16="http://schemas.microsoft.com/office/drawing/2014/main" id="{06DA8989-C36E-6845-B1C9-360D3BA87492}"/>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11" name="Bildobjekt 10" descr="HH_color_Liggande.png">
            <a:extLst>
              <a:ext uri="{FF2B5EF4-FFF2-40B4-BE49-F238E27FC236}">
                <a16:creationId xmlns:a16="http://schemas.microsoft.com/office/drawing/2014/main" id="{372B5EFE-38BD-744B-812F-F386C391396C}"/>
              </a:ext>
            </a:extLst>
          </p:cNvPr>
          <p:cNvPicPr>
            <a:picLocks noChangeAspect="1"/>
          </p:cNvPicPr>
          <p:nvPr userDrawn="1"/>
        </p:nvPicPr>
        <p:blipFill>
          <a:blip r:embed="rId3"/>
          <a:stretch>
            <a:fillRect/>
          </a:stretch>
        </p:blipFill>
        <p:spPr>
          <a:xfrm>
            <a:off x="10092949" y="6079637"/>
            <a:ext cx="1755534" cy="583142"/>
          </a:xfrm>
          <a:prstGeom prst="rect">
            <a:avLst/>
          </a:prstGeom>
        </p:spPr>
      </p:pic>
    </p:spTree>
    <p:extLst>
      <p:ext uri="{BB962C8B-B14F-4D97-AF65-F5344CB8AC3E}">
        <p14:creationId xmlns:p14="http://schemas.microsoft.com/office/powerpoint/2010/main" val="58485208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endParaRPr lang="sv-SE" dirty="0"/>
          </a:p>
        </p:txBody>
      </p:sp>
      <p:sp>
        <p:nvSpPr>
          <p:cNvPr id="3" name="Platshållare för datum 2"/>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4" name="Platshållare för sidfot 3"/>
          <p:cNvSpPr>
            <a:spLocks noGrp="1"/>
          </p:cNvSpPr>
          <p:nvPr>
            <p:ph type="ftr" sz="quarter" idx="11"/>
          </p:nvPr>
        </p:nvSpPr>
        <p:spPr/>
        <p:txBody>
          <a:bodyPr/>
          <a:lstStyle/>
          <a:p>
            <a:endParaRPr lang="sv-SE">
              <a:solidFill>
                <a:prstClr val="black">
                  <a:tint val="75000"/>
                </a:prstClr>
              </a:solidFill>
            </a:endParaRPr>
          </a:p>
        </p:txBody>
      </p:sp>
      <p:sp>
        <p:nvSpPr>
          <p:cNvPr id="5" name="Platshållare för bildnummer 4"/>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6" name="Bildobjekt 5" descr="Sidfot_lång.png">
            <a:extLst>
              <a:ext uri="{FF2B5EF4-FFF2-40B4-BE49-F238E27FC236}">
                <a16:creationId xmlns:a16="http://schemas.microsoft.com/office/drawing/2014/main" id="{2A87E44A-B361-2C4C-816F-32B1CE0FCE94}"/>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7" name="Bildobjekt 6" descr="HH_color_Liggande.png">
            <a:extLst>
              <a:ext uri="{FF2B5EF4-FFF2-40B4-BE49-F238E27FC236}">
                <a16:creationId xmlns:a16="http://schemas.microsoft.com/office/drawing/2014/main" id="{674B0179-6779-BC4A-87A2-A8EA990884B2}"/>
              </a:ext>
            </a:extLst>
          </p:cNvPr>
          <p:cNvPicPr>
            <a:picLocks noChangeAspect="1"/>
          </p:cNvPicPr>
          <p:nvPr userDrawn="1"/>
        </p:nvPicPr>
        <p:blipFill>
          <a:blip r:embed="rId3"/>
          <a:stretch>
            <a:fillRect/>
          </a:stretch>
        </p:blipFill>
        <p:spPr>
          <a:xfrm>
            <a:off x="10092949" y="6079637"/>
            <a:ext cx="1755534" cy="583142"/>
          </a:xfrm>
          <a:prstGeom prst="rect">
            <a:avLst/>
          </a:prstGeom>
        </p:spPr>
      </p:pic>
    </p:spTree>
    <p:extLst>
      <p:ext uri="{BB962C8B-B14F-4D97-AF65-F5344CB8AC3E}">
        <p14:creationId xmlns:p14="http://schemas.microsoft.com/office/powerpoint/2010/main" val="2807317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Rubrik och innehåll">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7" name="Bildobjekt 6" descr="Sidfot_lång.png">
            <a:extLst>
              <a:ext uri="{FF2B5EF4-FFF2-40B4-BE49-F238E27FC236}">
                <a16:creationId xmlns:a16="http://schemas.microsoft.com/office/drawing/2014/main" id="{2AE1E04F-D359-F341-9FF0-DC216794DA39}"/>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8" name="Bildobjekt 7" descr="HH_color_Liggande.png">
            <a:extLst>
              <a:ext uri="{FF2B5EF4-FFF2-40B4-BE49-F238E27FC236}">
                <a16:creationId xmlns:a16="http://schemas.microsoft.com/office/drawing/2014/main" id="{D186EA05-766F-AE4D-BCF0-A09317AE9E4E}"/>
              </a:ext>
            </a:extLst>
          </p:cNvPr>
          <p:cNvPicPr>
            <a:picLocks noChangeAspect="1"/>
          </p:cNvPicPr>
          <p:nvPr userDrawn="1"/>
        </p:nvPicPr>
        <p:blipFill>
          <a:blip r:embed="rId3"/>
          <a:stretch>
            <a:fillRect/>
          </a:stretch>
        </p:blipFill>
        <p:spPr>
          <a:xfrm>
            <a:off x="10092949" y="6079637"/>
            <a:ext cx="1755534" cy="583142"/>
          </a:xfrm>
          <a:prstGeom prst="rect">
            <a:avLst/>
          </a:prstGeom>
        </p:spPr>
      </p:pic>
      <p:sp>
        <p:nvSpPr>
          <p:cNvPr id="9" name="Rubrik 1">
            <a:extLst>
              <a:ext uri="{FF2B5EF4-FFF2-40B4-BE49-F238E27FC236}">
                <a16:creationId xmlns:a16="http://schemas.microsoft.com/office/drawing/2014/main" id="{9A7FBF6D-719B-5C47-95E6-43620EB94D24}"/>
              </a:ext>
            </a:extLst>
          </p:cNvPr>
          <p:cNvSpPr>
            <a:spLocks noGrp="1"/>
          </p:cNvSpPr>
          <p:nvPr>
            <p:ph type="title"/>
          </p:nvPr>
        </p:nvSpPr>
        <p:spPr>
          <a:xfrm>
            <a:off x="609599" y="596348"/>
            <a:ext cx="11158331" cy="591652"/>
          </a:xfrm>
          <a:solidFill>
            <a:srgbClr val="009EDF"/>
          </a:solidFill>
        </p:spPr>
        <p:txBody>
          <a:bodyPr wrap="none">
            <a:noAutofit/>
          </a:bodyPr>
          <a:lstStyle>
            <a:lvl1pPr marL="144000" indent="0">
              <a:defRPr sz="4000" u="none">
                <a:solidFill>
                  <a:schemeClr val="bg1"/>
                </a:solidFill>
              </a:defRPr>
            </a:lvl1pPr>
          </a:lstStyle>
          <a:p>
            <a:r>
              <a:rPr lang="sv-SE"/>
              <a:t>Klicka här för att ändra mall för rubrikformat</a:t>
            </a:r>
            <a:endParaRPr lang="sv-SE" dirty="0"/>
          </a:p>
        </p:txBody>
      </p:sp>
      <p:sp>
        <p:nvSpPr>
          <p:cNvPr id="12" name="Platshållare för innehåll 2">
            <a:extLst>
              <a:ext uri="{FF2B5EF4-FFF2-40B4-BE49-F238E27FC236}">
                <a16:creationId xmlns:a16="http://schemas.microsoft.com/office/drawing/2014/main" id="{43368CCE-35FC-AF42-A169-4D8E77DF8EC6}"/>
              </a:ext>
            </a:extLst>
          </p:cNvPr>
          <p:cNvSpPr>
            <a:spLocks noGrp="1"/>
          </p:cNvSpPr>
          <p:nvPr>
            <p:ph idx="1"/>
          </p:nvPr>
        </p:nvSpPr>
        <p:spPr>
          <a:xfrm>
            <a:off x="609600" y="1602000"/>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46297710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Innehåll med bildtext">
    <p:spTree>
      <p:nvGrpSpPr>
        <p:cNvPr id="1" name=""/>
        <p:cNvGrpSpPr/>
        <p:nvPr/>
      </p:nvGrpSpPr>
      <p:grpSpPr>
        <a:xfrm>
          <a:off x="0" y="0"/>
          <a:ext cx="0" cy="0"/>
          <a:chOff x="0" y="0"/>
          <a:chExt cx="0" cy="0"/>
        </a:xfrm>
      </p:grpSpPr>
      <p:sp>
        <p:nvSpPr>
          <p:cNvPr id="5" name="Platshållare för datum 4"/>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8" name="Bildobjekt 7" descr="Sidfot_lång.png">
            <a:extLst>
              <a:ext uri="{FF2B5EF4-FFF2-40B4-BE49-F238E27FC236}">
                <a16:creationId xmlns:a16="http://schemas.microsoft.com/office/drawing/2014/main" id="{22ABF059-D756-4040-9440-F943FF6B3C5B}"/>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9" name="Bildobjekt 8" descr="HH_color_Liggande.png">
            <a:extLst>
              <a:ext uri="{FF2B5EF4-FFF2-40B4-BE49-F238E27FC236}">
                <a16:creationId xmlns:a16="http://schemas.microsoft.com/office/drawing/2014/main" id="{C8DEBE82-DA25-BE44-8F60-33235A1E520B}"/>
              </a:ext>
            </a:extLst>
          </p:cNvPr>
          <p:cNvPicPr>
            <a:picLocks noChangeAspect="1"/>
          </p:cNvPicPr>
          <p:nvPr userDrawn="1"/>
        </p:nvPicPr>
        <p:blipFill>
          <a:blip r:embed="rId3"/>
          <a:stretch>
            <a:fillRect/>
          </a:stretch>
        </p:blipFill>
        <p:spPr>
          <a:xfrm>
            <a:off x="10092949" y="6079637"/>
            <a:ext cx="1755534" cy="583142"/>
          </a:xfrm>
          <a:prstGeom prst="rect">
            <a:avLst/>
          </a:prstGeom>
        </p:spPr>
      </p:pic>
      <p:sp>
        <p:nvSpPr>
          <p:cNvPr id="13" name="Rubrik 1">
            <a:extLst>
              <a:ext uri="{FF2B5EF4-FFF2-40B4-BE49-F238E27FC236}">
                <a16:creationId xmlns:a16="http://schemas.microsoft.com/office/drawing/2014/main" id="{78EC3300-DAA3-9F48-8A46-CCFBC1589F90}"/>
              </a:ext>
            </a:extLst>
          </p:cNvPr>
          <p:cNvSpPr>
            <a:spLocks noGrp="1"/>
          </p:cNvSpPr>
          <p:nvPr>
            <p:ph type="title"/>
          </p:nvPr>
        </p:nvSpPr>
        <p:spPr>
          <a:xfrm>
            <a:off x="609603" y="273050"/>
            <a:ext cx="4011084" cy="1162051"/>
          </a:xfrm>
        </p:spPr>
        <p:txBody>
          <a:bodyPr anchor="b"/>
          <a:lstStyle>
            <a:lvl1pPr algn="l">
              <a:defRPr sz="1500" b="1"/>
            </a:lvl1pPr>
          </a:lstStyle>
          <a:p>
            <a:r>
              <a:rPr lang="sv-SE"/>
              <a:t>Klicka här för att ändra mall för rubrikformat</a:t>
            </a:r>
          </a:p>
        </p:txBody>
      </p:sp>
      <p:sp>
        <p:nvSpPr>
          <p:cNvPr id="14" name="Platshållare för text 3">
            <a:extLst>
              <a:ext uri="{FF2B5EF4-FFF2-40B4-BE49-F238E27FC236}">
                <a16:creationId xmlns:a16="http://schemas.microsoft.com/office/drawing/2014/main" id="{FB406B51-0F0A-CE4F-9A56-84E9E8BF6024}"/>
              </a:ext>
            </a:extLst>
          </p:cNvPr>
          <p:cNvSpPr>
            <a:spLocks noGrp="1"/>
          </p:cNvSpPr>
          <p:nvPr>
            <p:ph type="body" sz="half" idx="2"/>
          </p:nvPr>
        </p:nvSpPr>
        <p:spPr>
          <a:xfrm>
            <a:off x="609603" y="1435103"/>
            <a:ext cx="4011084" cy="46910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sv-SE"/>
              <a:t>Klicka här för att ändra format på bakgrundstexten</a:t>
            </a:r>
          </a:p>
        </p:txBody>
      </p:sp>
      <p:sp>
        <p:nvSpPr>
          <p:cNvPr id="15" name="Platshållare för innehåll 2">
            <a:extLst>
              <a:ext uri="{FF2B5EF4-FFF2-40B4-BE49-F238E27FC236}">
                <a16:creationId xmlns:a16="http://schemas.microsoft.com/office/drawing/2014/main" id="{4A3DF883-CFDE-9344-B663-63A8D06AE3F6}"/>
              </a:ext>
            </a:extLst>
          </p:cNvPr>
          <p:cNvSpPr>
            <a:spLocks noGrp="1"/>
          </p:cNvSpPr>
          <p:nvPr>
            <p:ph idx="1"/>
          </p:nvPr>
        </p:nvSpPr>
        <p:spPr>
          <a:xfrm>
            <a:off x="4766733" y="273053"/>
            <a:ext cx="6815667" cy="585311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19209860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2389717" y="4800601"/>
            <a:ext cx="7315200" cy="566739"/>
          </a:xfrm>
        </p:spPr>
        <p:txBody>
          <a:bodyPr anchor="b"/>
          <a:lstStyle>
            <a:lvl1pPr algn="l">
              <a:defRPr sz="1500" b="1"/>
            </a:lvl1pPr>
          </a:lstStyle>
          <a:p>
            <a:r>
              <a:rPr lang="sv-SE"/>
              <a:t>Klicka här för att ändra mall för rubrikformat</a:t>
            </a:r>
          </a:p>
        </p:txBody>
      </p:sp>
      <p:sp>
        <p:nvSpPr>
          <p:cNvPr id="3" name="Platshållare för bild 2"/>
          <p:cNvSpPr>
            <a:spLocks noGrp="1"/>
          </p:cNvSpPr>
          <p:nvPr>
            <p:ph type="pic" idx="1"/>
          </p:nvPr>
        </p:nvSpPr>
        <p:spPr>
          <a:xfrm>
            <a:off x="2389717" y="612775"/>
            <a:ext cx="7315200" cy="41148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sv-SE"/>
              <a:t>Klicka på ikonen för att lägga till en bild</a:t>
            </a:r>
          </a:p>
        </p:txBody>
      </p:sp>
      <p:sp>
        <p:nvSpPr>
          <p:cNvPr id="4" name="Platshållare för text 3"/>
          <p:cNvSpPr>
            <a:spLocks noGrp="1"/>
          </p:cNvSpPr>
          <p:nvPr>
            <p:ph type="body" sz="half" idx="2"/>
          </p:nvPr>
        </p:nvSpPr>
        <p:spPr>
          <a:xfrm>
            <a:off x="2389717" y="5367339"/>
            <a:ext cx="7315200" cy="804863"/>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sv-SE"/>
              <a:t>Klicka här för att ändra format på bakgrundstexten</a:t>
            </a:r>
          </a:p>
        </p:txBody>
      </p:sp>
      <p:sp>
        <p:nvSpPr>
          <p:cNvPr id="5" name="Platshållare för datum 4"/>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6" name="Platshållare för sidfot 5"/>
          <p:cNvSpPr>
            <a:spLocks noGrp="1"/>
          </p:cNvSpPr>
          <p:nvPr>
            <p:ph type="ftr" sz="quarter" idx="11"/>
          </p:nvPr>
        </p:nvSpPr>
        <p:spPr/>
        <p:txBody>
          <a:bodyPr/>
          <a:lstStyle/>
          <a:p>
            <a:endParaRPr lang="sv-SE">
              <a:solidFill>
                <a:prstClr val="black">
                  <a:tint val="75000"/>
                </a:prstClr>
              </a:solidFill>
            </a:endParaRPr>
          </a:p>
        </p:txBody>
      </p:sp>
      <p:sp>
        <p:nvSpPr>
          <p:cNvPr id="7" name="Platshållare för bildnummer 6"/>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8" name="Bildobjekt 7" descr="Sidfot_lång.png">
            <a:extLst>
              <a:ext uri="{FF2B5EF4-FFF2-40B4-BE49-F238E27FC236}">
                <a16:creationId xmlns:a16="http://schemas.microsoft.com/office/drawing/2014/main" id="{16DA3CBE-E640-3C49-A667-37AC20FFCA66}"/>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9" name="Bildobjekt 8" descr="HH_color_Liggande.png">
            <a:extLst>
              <a:ext uri="{FF2B5EF4-FFF2-40B4-BE49-F238E27FC236}">
                <a16:creationId xmlns:a16="http://schemas.microsoft.com/office/drawing/2014/main" id="{CF681CE7-6397-7D48-AAFB-8521019C5083}"/>
              </a:ext>
            </a:extLst>
          </p:cNvPr>
          <p:cNvPicPr>
            <a:picLocks noChangeAspect="1"/>
          </p:cNvPicPr>
          <p:nvPr userDrawn="1"/>
        </p:nvPicPr>
        <p:blipFill>
          <a:blip r:embed="rId3"/>
          <a:stretch>
            <a:fillRect/>
          </a:stretch>
        </p:blipFill>
        <p:spPr>
          <a:xfrm>
            <a:off x="10092949" y="6079637"/>
            <a:ext cx="1755534" cy="583142"/>
          </a:xfrm>
          <a:prstGeom prst="rect">
            <a:avLst/>
          </a:prstGeom>
        </p:spPr>
      </p:pic>
    </p:spTree>
    <p:extLst>
      <p:ext uri="{BB962C8B-B14F-4D97-AF65-F5344CB8AC3E}">
        <p14:creationId xmlns:p14="http://schemas.microsoft.com/office/powerpoint/2010/main" val="8108926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a:t>Klicka här för att ändra mall för rubrikformat</a:t>
            </a:r>
          </a:p>
        </p:txBody>
      </p:sp>
      <p:sp>
        <p:nvSpPr>
          <p:cNvPr id="3" name="Platshållare för lodrät text 2"/>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7" name="Bildobjekt 6" descr="Sidfot_lång.png">
            <a:extLst>
              <a:ext uri="{FF2B5EF4-FFF2-40B4-BE49-F238E27FC236}">
                <a16:creationId xmlns:a16="http://schemas.microsoft.com/office/drawing/2014/main" id="{66F11CFA-813A-AD4F-829E-F1E9AE55545E}"/>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8" name="Bildobjekt 7" descr="HH_color_Liggande.png">
            <a:extLst>
              <a:ext uri="{FF2B5EF4-FFF2-40B4-BE49-F238E27FC236}">
                <a16:creationId xmlns:a16="http://schemas.microsoft.com/office/drawing/2014/main" id="{6DE8E2A9-477C-954B-AC45-45FC45506309}"/>
              </a:ext>
            </a:extLst>
          </p:cNvPr>
          <p:cNvPicPr>
            <a:picLocks noChangeAspect="1"/>
          </p:cNvPicPr>
          <p:nvPr userDrawn="1"/>
        </p:nvPicPr>
        <p:blipFill>
          <a:blip r:embed="rId3"/>
          <a:stretch>
            <a:fillRect/>
          </a:stretch>
        </p:blipFill>
        <p:spPr>
          <a:xfrm>
            <a:off x="10092949" y="6079637"/>
            <a:ext cx="1755534" cy="583142"/>
          </a:xfrm>
          <a:prstGeom prst="rect">
            <a:avLst/>
          </a:prstGeom>
        </p:spPr>
      </p:pic>
    </p:spTree>
    <p:extLst>
      <p:ext uri="{BB962C8B-B14F-4D97-AF65-F5344CB8AC3E}">
        <p14:creationId xmlns:p14="http://schemas.microsoft.com/office/powerpoint/2010/main" val="336795214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839200" y="274640"/>
            <a:ext cx="2743200" cy="5851525"/>
          </a:xfrm>
        </p:spPr>
        <p:txBody>
          <a:bodyPr vert="eaVert"/>
          <a:lstStyle/>
          <a:p>
            <a:r>
              <a:rPr lang="sv-SE"/>
              <a:t>Klicka här för att ändra mall för rubrikformat</a:t>
            </a:r>
          </a:p>
        </p:txBody>
      </p:sp>
      <p:sp>
        <p:nvSpPr>
          <p:cNvPr id="3" name="Platshållare för lodrät text 2"/>
          <p:cNvSpPr>
            <a:spLocks noGrp="1"/>
          </p:cNvSpPr>
          <p:nvPr>
            <p:ph type="body" orient="vert" idx="1"/>
          </p:nvPr>
        </p:nvSpPr>
        <p:spPr>
          <a:xfrm>
            <a:off x="609600" y="274640"/>
            <a:ext cx="8026400" cy="5851525"/>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7" name="Bildobjekt 6" descr="Sidfot_lång.png">
            <a:extLst>
              <a:ext uri="{FF2B5EF4-FFF2-40B4-BE49-F238E27FC236}">
                <a16:creationId xmlns:a16="http://schemas.microsoft.com/office/drawing/2014/main" id="{8D0F4C95-9AB5-5643-A62F-7ACDB8CBDD5B}"/>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8" name="Bildobjekt 7" descr="HH_color_Liggande.png">
            <a:extLst>
              <a:ext uri="{FF2B5EF4-FFF2-40B4-BE49-F238E27FC236}">
                <a16:creationId xmlns:a16="http://schemas.microsoft.com/office/drawing/2014/main" id="{938FD153-97AD-2C4D-B6CC-31B321FB778C}"/>
              </a:ext>
            </a:extLst>
          </p:cNvPr>
          <p:cNvPicPr>
            <a:picLocks noChangeAspect="1"/>
          </p:cNvPicPr>
          <p:nvPr userDrawn="1"/>
        </p:nvPicPr>
        <p:blipFill>
          <a:blip r:embed="rId3"/>
          <a:stretch>
            <a:fillRect/>
          </a:stretch>
        </p:blipFill>
        <p:spPr>
          <a:xfrm>
            <a:off x="10092949" y="6079637"/>
            <a:ext cx="1755534" cy="583142"/>
          </a:xfrm>
          <a:prstGeom prst="rect">
            <a:avLst/>
          </a:prstGeom>
        </p:spPr>
      </p:pic>
    </p:spTree>
    <p:extLst>
      <p:ext uri="{BB962C8B-B14F-4D97-AF65-F5344CB8AC3E}">
        <p14:creationId xmlns:p14="http://schemas.microsoft.com/office/powerpoint/2010/main" val="146902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Rubrik och innehåll">
    <p:spTree>
      <p:nvGrpSpPr>
        <p:cNvPr id="1" name=""/>
        <p:cNvGrpSpPr/>
        <p:nvPr/>
      </p:nvGrpSpPr>
      <p:grpSpPr>
        <a:xfrm>
          <a:off x="0" y="0"/>
          <a:ext cx="0" cy="0"/>
          <a:chOff x="0" y="0"/>
          <a:chExt cx="0" cy="0"/>
        </a:xfrm>
      </p:grpSpPr>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7" name="Bildobjekt 6" descr="Sidfot_lång.png">
            <a:extLst>
              <a:ext uri="{FF2B5EF4-FFF2-40B4-BE49-F238E27FC236}">
                <a16:creationId xmlns:a16="http://schemas.microsoft.com/office/drawing/2014/main" id="{2AE1E04F-D359-F341-9FF0-DC216794DA39}"/>
              </a:ext>
            </a:extLst>
          </p:cNvPr>
          <p:cNvPicPr>
            <a:picLocks noChangeAspect="1"/>
          </p:cNvPicPr>
          <p:nvPr userDrawn="1"/>
        </p:nvPicPr>
        <p:blipFill>
          <a:blip r:embed="rId2"/>
          <a:stretch>
            <a:fillRect/>
          </a:stretch>
        </p:blipFill>
        <p:spPr>
          <a:xfrm>
            <a:off x="1" y="6400083"/>
            <a:ext cx="2133600" cy="321392"/>
          </a:xfrm>
          <a:prstGeom prst="rect">
            <a:avLst/>
          </a:prstGeom>
        </p:spPr>
      </p:pic>
      <p:pic>
        <p:nvPicPr>
          <p:cNvPr id="8" name="Bildobjekt 7" descr="HH_color_Liggande.png">
            <a:extLst>
              <a:ext uri="{FF2B5EF4-FFF2-40B4-BE49-F238E27FC236}">
                <a16:creationId xmlns:a16="http://schemas.microsoft.com/office/drawing/2014/main" id="{D186EA05-766F-AE4D-BCF0-A09317AE9E4E}"/>
              </a:ext>
            </a:extLst>
          </p:cNvPr>
          <p:cNvPicPr>
            <a:picLocks noChangeAspect="1"/>
          </p:cNvPicPr>
          <p:nvPr userDrawn="1"/>
        </p:nvPicPr>
        <p:blipFill>
          <a:blip r:embed="rId3"/>
          <a:stretch>
            <a:fillRect/>
          </a:stretch>
        </p:blipFill>
        <p:spPr>
          <a:xfrm>
            <a:off x="10092949" y="6079637"/>
            <a:ext cx="1755534" cy="583142"/>
          </a:xfrm>
          <a:prstGeom prst="rect">
            <a:avLst/>
          </a:prstGeom>
        </p:spPr>
      </p:pic>
      <p:sp>
        <p:nvSpPr>
          <p:cNvPr id="9" name="Rubrik 8">
            <a:extLst>
              <a:ext uri="{FF2B5EF4-FFF2-40B4-BE49-F238E27FC236}">
                <a16:creationId xmlns:a16="http://schemas.microsoft.com/office/drawing/2014/main" id="{7272C367-7C56-5B40-AA46-4385B1E962E8}"/>
              </a:ext>
            </a:extLst>
          </p:cNvPr>
          <p:cNvSpPr>
            <a:spLocks noGrp="1"/>
          </p:cNvSpPr>
          <p:nvPr>
            <p:ph type="title"/>
          </p:nvPr>
        </p:nvSpPr>
        <p:spPr>
          <a:xfrm>
            <a:off x="609602" y="273600"/>
            <a:ext cx="11158332" cy="1143000"/>
          </a:xfrm>
        </p:spPr>
        <p:txBody>
          <a:bodyPr/>
          <a:lstStyle/>
          <a:p>
            <a:r>
              <a:rPr lang="sv-SE"/>
              <a:t>Klicka här för att ändra mall för rubrikformat</a:t>
            </a:r>
            <a:endParaRPr lang="sv-SE" dirty="0"/>
          </a:p>
        </p:txBody>
      </p:sp>
      <p:sp>
        <p:nvSpPr>
          <p:cNvPr id="10" name="Platshållare för innehåll 2">
            <a:extLst>
              <a:ext uri="{FF2B5EF4-FFF2-40B4-BE49-F238E27FC236}">
                <a16:creationId xmlns:a16="http://schemas.microsoft.com/office/drawing/2014/main" id="{8F045D84-9B80-6448-A3BC-501EBC982EFB}"/>
              </a:ext>
            </a:extLst>
          </p:cNvPr>
          <p:cNvSpPr>
            <a:spLocks noGrp="1"/>
          </p:cNvSpPr>
          <p:nvPr>
            <p:ph idx="1"/>
          </p:nvPr>
        </p:nvSpPr>
        <p:spPr>
          <a:xfrm>
            <a:off x="609600" y="1602000"/>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6619941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1_Rubrikbild - Blå">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CD9C4C83-A34E-0F42-B7A9-6D87D8D289B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11089" t="35675" r="27372" b="35858"/>
          <a:stretch/>
        </p:blipFill>
        <p:spPr>
          <a:xfrm>
            <a:off x="424126" y="1325229"/>
            <a:ext cx="11345476" cy="4780372"/>
          </a:xfrm>
          <a:prstGeom prst="rect">
            <a:avLst/>
          </a:prstGeom>
        </p:spPr>
      </p:pic>
      <p:pic>
        <p:nvPicPr>
          <p:cNvPr id="12" name="Bildobjekt 11" descr="HH_color_Liggande.png"/>
          <p:cNvPicPr>
            <a:picLocks noChangeAspect="1"/>
          </p:cNvPicPr>
          <p:nvPr userDrawn="1"/>
        </p:nvPicPr>
        <p:blipFill>
          <a:blip r:embed="rId3"/>
          <a:stretch>
            <a:fillRect/>
          </a:stretch>
        </p:blipFill>
        <p:spPr>
          <a:xfrm>
            <a:off x="424126" y="271931"/>
            <a:ext cx="2325815" cy="772575"/>
          </a:xfrm>
          <a:prstGeom prst="rect">
            <a:avLst/>
          </a:prstGeom>
        </p:spPr>
      </p:pic>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11" name="Bildobjekt 10" descr="Sidfot_lång.png"/>
          <p:cNvPicPr>
            <a:picLocks noChangeAspect="1"/>
          </p:cNvPicPr>
          <p:nvPr userDrawn="1"/>
        </p:nvPicPr>
        <p:blipFill>
          <a:blip r:embed="rId4"/>
          <a:stretch>
            <a:fillRect/>
          </a:stretch>
        </p:blipFill>
        <p:spPr>
          <a:xfrm>
            <a:off x="1" y="6400083"/>
            <a:ext cx="2133600" cy="321392"/>
          </a:xfrm>
          <a:prstGeom prst="rect">
            <a:avLst/>
          </a:prstGeom>
        </p:spPr>
      </p:pic>
      <p:sp>
        <p:nvSpPr>
          <p:cNvPr id="13" name="Rubrik 1">
            <a:extLst>
              <a:ext uri="{FF2B5EF4-FFF2-40B4-BE49-F238E27FC236}">
                <a16:creationId xmlns:a16="http://schemas.microsoft.com/office/drawing/2014/main" id="{FF845A16-0804-7847-BCCD-CAB6D28E0F5B}"/>
              </a:ext>
            </a:extLst>
          </p:cNvPr>
          <p:cNvSpPr>
            <a:spLocks noGrp="1"/>
          </p:cNvSpPr>
          <p:nvPr>
            <p:ph type="ctrTitle"/>
          </p:nvPr>
        </p:nvSpPr>
        <p:spPr>
          <a:xfrm>
            <a:off x="914400" y="2279512"/>
            <a:ext cx="10363200" cy="1470025"/>
          </a:xfrm>
        </p:spPr>
        <p:txBody>
          <a:bodyPr/>
          <a:lstStyle>
            <a:lvl1pPr algn="ctr">
              <a:defRPr>
                <a:solidFill>
                  <a:schemeClr val="bg1"/>
                </a:solidFill>
              </a:defRPr>
            </a:lvl1pPr>
          </a:lstStyle>
          <a:p>
            <a:r>
              <a:rPr lang="sv-SE"/>
              <a:t>Klicka här för att ändra mall för rubrikformat</a:t>
            </a:r>
            <a:endParaRPr lang="sv-SE" dirty="0"/>
          </a:p>
        </p:txBody>
      </p:sp>
      <p:sp>
        <p:nvSpPr>
          <p:cNvPr id="14" name="Underrubrik 2">
            <a:extLst>
              <a:ext uri="{FF2B5EF4-FFF2-40B4-BE49-F238E27FC236}">
                <a16:creationId xmlns:a16="http://schemas.microsoft.com/office/drawing/2014/main" id="{31657198-3F44-8E4D-A3BF-9AFE85EA1BA4}"/>
              </a:ext>
            </a:extLst>
          </p:cNvPr>
          <p:cNvSpPr>
            <a:spLocks noGrp="1"/>
          </p:cNvSpPr>
          <p:nvPr>
            <p:ph type="subTitle" idx="1"/>
          </p:nvPr>
        </p:nvSpPr>
        <p:spPr>
          <a:xfrm>
            <a:off x="1828800" y="3776871"/>
            <a:ext cx="8534400" cy="1752600"/>
          </a:xfrm>
        </p:spPr>
        <p:txBody>
          <a:bodyPr/>
          <a:lstStyle>
            <a:lvl1pPr marL="0" indent="0" algn="ctr">
              <a:buNone/>
              <a:defRPr>
                <a:solidFill>
                  <a:schemeClr val="bg1">
                    <a:lumMod val="95000"/>
                  </a:schemeClr>
                </a:solidFill>
                <a:latin typeface="+mj-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a:t>Klicka här för att ändra mall för underrubrikformat</a:t>
            </a:r>
          </a:p>
        </p:txBody>
      </p:sp>
    </p:spTree>
    <p:extLst>
      <p:ext uri="{BB962C8B-B14F-4D97-AF65-F5344CB8AC3E}">
        <p14:creationId xmlns:p14="http://schemas.microsoft.com/office/powerpoint/2010/main" val="16064722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reserve="1">
  <p:cSld name="Rubrikbild - Blå">
    <p:spTree>
      <p:nvGrpSpPr>
        <p:cNvPr id="1" name=""/>
        <p:cNvGrpSpPr/>
        <p:nvPr/>
      </p:nvGrpSpPr>
      <p:grpSpPr>
        <a:xfrm>
          <a:off x="0" y="0"/>
          <a:ext cx="0" cy="0"/>
          <a:chOff x="0" y="0"/>
          <a:chExt cx="0" cy="0"/>
        </a:xfrm>
      </p:grpSpPr>
      <p:sp>
        <p:nvSpPr>
          <p:cNvPr id="13" name="Rektangel 12"/>
          <p:cNvSpPr/>
          <p:nvPr userDrawn="1"/>
        </p:nvSpPr>
        <p:spPr>
          <a:xfrm>
            <a:off x="424125" y="1338988"/>
            <a:ext cx="11345475" cy="4766613"/>
          </a:xfrm>
          <a:prstGeom prst="rect">
            <a:avLst/>
          </a:prstGeom>
          <a:solidFill>
            <a:srgbClr val="00498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350" b="0" i="0" u="none" strike="noStrike" kern="1200" cap="none" spc="0" normalizeH="0" baseline="0" noProof="0">
              <a:ln>
                <a:noFill/>
              </a:ln>
              <a:solidFill>
                <a:prstClr val="white"/>
              </a:solidFill>
              <a:effectLst/>
              <a:uLnTx/>
              <a:uFillTx/>
              <a:latin typeface="Gill Sans Std"/>
              <a:ea typeface="+mn-ea"/>
              <a:cs typeface="+mn-cs"/>
            </a:endParaRPr>
          </a:p>
        </p:txBody>
      </p:sp>
      <p:pic>
        <p:nvPicPr>
          <p:cNvPr id="12" name="Bildobjekt 11" descr="HH_color_Liggande.png"/>
          <p:cNvPicPr>
            <a:picLocks noChangeAspect="1"/>
          </p:cNvPicPr>
          <p:nvPr userDrawn="1"/>
        </p:nvPicPr>
        <p:blipFill>
          <a:blip r:embed="rId2"/>
          <a:stretch>
            <a:fillRect/>
          </a:stretch>
        </p:blipFill>
        <p:spPr>
          <a:xfrm>
            <a:off x="424126" y="271931"/>
            <a:ext cx="2325815" cy="772575"/>
          </a:xfrm>
          <a:prstGeom prst="rect">
            <a:avLst/>
          </a:prstGeom>
        </p:spPr>
      </p:pic>
      <p:sp>
        <p:nvSpPr>
          <p:cNvPr id="2" name="Rubrik 1"/>
          <p:cNvSpPr>
            <a:spLocks noGrp="1"/>
          </p:cNvSpPr>
          <p:nvPr>
            <p:ph type="ctrTitle"/>
          </p:nvPr>
        </p:nvSpPr>
        <p:spPr>
          <a:xfrm>
            <a:off x="914400" y="2279512"/>
            <a:ext cx="10363200" cy="1470025"/>
          </a:xfrm>
        </p:spPr>
        <p:txBody>
          <a:bodyPr/>
          <a:lstStyle>
            <a:lvl1pPr algn="ctr">
              <a:defRPr>
                <a:solidFill>
                  <a:schemeClr val="bg1"/>
                </a:solidFill>
              </a:defRPr>
            </a:lvl1pPr>
          </a:lstStyle>
          <a:p>
            <a:r>
              <a:rPr lang="sv-SE"/>
              <a:t>Klicka här för att ändra mall för rubrikformat</a:t>
            </a:r>
            <a:endParaRPr lang="sv-SE" dirty="0"/>
          </a:p>
        </p:txBody>
      </p:sp>
      <p:sp>
        <p:nvSpPr>
          <p:cNvPr id="3" name="Underrubrik 2"/>
          <p:cNvSpPr>
            <a:spLocks noGrp="1"/>
          </p:cNvSpPr>
          <p:nvPr>
            <p:ph type="subTitle" idx="1"/>
          </p:nvPr>
        </p:nvSpPr>
        <p:spPr>
          <a:xfrm>
            <a:off x="1828800" y="3776871"/>
            <a:ext cx="8534400" cy="1752600"/>
          </a:xfrm>
        </p:spPr>
        <p:txBody>
          <a:bodyPr/>
          <a:lstStyle>
            <a:lvl1pPr marL="0" indent="0" algn="ctr">
              <a:buNone/>
              <a:defRPr>
                <a:solidFill>
                  <a:schemeClr val="bg1">
                    <a:lumMod val="95000"/>
                  </a:schemeClr>
                </a:solidFill>
                <a:latin typeface="+mj-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sv-SE"/>
              <a:t>Klicka här för att ändra mall för underrubrikformat</a:t>
            </a:r>
          </a:p>
        </p:txBody>
      </p:sp>
      <p:sp>
        <p:nvSpPr>
          <p:cNvPr id="4" name="Platshållare för datum 3"/>
          <p:cNvSpPr>
            <a:spLocks noGrp="1"/>
          </p:cNvSpPr>
          <p:nvPr>
            <p:ph type="dt" sz="half" idx="10"/>
          </p:nvPr>
        </p:nvSpPr>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11"/>
          </p:nvPr>
        </p:nvSpPr>
        <p:spPr/>
        <p:txBody>
          <a:bodyPr/>
          <a:lstStyle/>
          <a:p>
            <a:endParaRPr lang="sv-SE">
              <a:solidFill>
                <a:prstClr val="black">
                  <a:tint val="75000"/>
                </a:prstClr>
              </a:solidFill>
            </a:endParaRPr>
          </a:p>
        </p:txBody>
      </p:sp>
      <p:sp>
        <p:nvSpPr>
          <p:cNvPr id="6" name="Platshållare för bildnummer 5"/>
          <p:cNvSpPr>
            <a:spLocks noGrp="1"/>
          </p:cNvSpPr>
          <p:nvPr>
            <p:ph type="sldNum" sz="quarter" idx="12"/>
          </p:nvPr>
        </p:nvSpPr>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11" name="Bildobjekt 10" descr="Sidfot_lång.png"/>
          <p:cNvPicPr>
            <a:picLocks noChangeAspect="1"/>
          </p:cNvPicPr>
          <p:nvPr userDrawn="1"/>
        </p:nvPicPr>
        <p:blipFill>
          <a:blip r:embed="rId3"/>
          <a:stretch>
            <a:fillRect/>
          </a:stretch>
        </p:blipFill>
        <p:spPr>
          <a:xfrm>
            <a:off x="1" y="6400083"/>
            <a:ext cx="2133600" cy="321392"/>
          </a:xfrm>
          <a:prstGeom prst="rect">
            <a:avLst/>
          </a:prstGeom>
        </p:spPr>
      </p:pic>
    </p:spTree>
    <p:extLst>
      <p:ext uri="{BB962C8B-B14F-4D97-AF65-F5344CB8AC3E}">
        <p14:creationId xmlns:p14="http://schemas.microsoft.com/office/powerpoint/2010/main" val="17878111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4_Rubrikbild - Vit">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6A256E0-450C-4F4D-A8C8-5AECFBF87F7E}"/>
              </a:ext>
            </a:extLst>
          </p:cNvPr>
          <p:cNvPicPr>
            <a:picLocks noChangeAspect="1"/>
          </p:cNvPicPr>
          <p:nvPr userDrawn="1"/>
        </p:nvPicPr>
        <p:blipFill rotWithShape="1">
          <a:blip r:embed="rId2"/>
          <a:srcRect l="-4228" r="40067"/>
          <a:stretch/>
        </p:blipFill>
        <p:spPr>
          <a:xfrm>
            <a:off x="5591810" y="-10505"/>
            <a:ext cx="6600190" cy="6858000"/>
          </a:xfrm>
          <a:prstGeom prst="rect">
            <a:avLst/>
          </a:prstGeom>
        </p:spPr>
      </p:pic>
      <p:sp>
        <p:nvSpPr>
          <p:cNvPr id="15" name="Rektangel 14">
            <a:extLst>
              <a:ext uri="{FF2B5EF4-FFF2-40B4-BE49-F238E27FC236}">
                <a16:creationId xmlns:a16="http://schemas.microsoft.com/office/drawing/2014/main" id="{0E9DC48A-A429-D746-92D5-ADF6B4102B38}"/>
              </a:ext>
            </a:extLst>
          </p:cNvPr>
          <p:cNvSpPr/>
          <p:nvPr userDrawn="1"/>
        </p:nvSpPr>
        <p:spPr>
          <a:xfrm>
            <a:off x="5901811" y="-15758"/>
            <a:ext cx="9405304" cy="6868505"/>
          </a:xfrm>
          <a:prstGeom prst="rect">
            <a:avLst/>
          </a:prstGeom>
          <a:gradFill>
            <a:gsLst>
              <a:gs pos="12000">
                <a:schemeClr val="bg1"/>
              </a:gs>
              <a:gs pos="80000">
                <a:schemeClr val="bg1">
                  <a:alpha val="63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sp>
        <p:nvSpPr>
          <p:cNvPr id="16" name="Platshållare för datum 3">
            <a:extLst>
              <a:ext uri="{FF2B5EF4-FFF2-40B4-BE49-F238E27FC236}">
                <a16:creationId xmlns:a16="http://schemas.microsoft.com/office/drawing/2014/main" id="{2116E295-AF41-3246-9B3A-9526B353610A}"/>
              </a:ext>
            </a:extLst>
          </p:cNvPr>
          <p:cNvSpPr>
            <a:spLocks noGrp="1"/>
          </p:cNvSpPr>
          <p:nvPr>
            <p:ph type="dt" sz="half" idx="10"/>
          </p:nvPr>
        </p:nvSpPr>
        <p:spPr>
          <a:xfrm>
            <a:off x="2360564" y="6356352"/>
            <a:ext cx="1509941" cy="365125"/>
          </a:xfrm>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17" name="Platshållare för sidfot 4">
            <a:extLst>
              <a:ext uri="{FF2B5EF4-FFF2-40B4-BE49-F238E27FC236}">
                <a16:creationId xmlns:a16="http://schemas.microsoft.com/office/drawing/2014/main" id="{43CA1DA4-2329-474E-B4CA-E4EEB358688C}"/>
              </a:ext>
            </a:extLst>
          </p:cNvPr>
          <p:cNvSpPr>
            <a:spLocks noGrp="1"/>
          </p:cNvSpPr>
          <p:nvPr>
            <p:ph type="ftr" sz="quarter" idx="11"/>
          </p:nvPr>
        </p:nvSpPr>
        <p:spPr>
          <a:xfrm>
            <a:off x="3954608" y="6356352"/>
            <a:ext cx="5012653" cy="365125"/>
          </a:xfrm>
        </p:spPr>
        <p:txBody>
          <a:bodyPr/>
          <a:lstStyle/>
          <a:p>
            <a:endParaRPr lang="sv-SE">
              <a:solidFill>
                <a:prstClr val="black">
                  <a:tint val="75000"/>
                </a:prstClr>
              </a:solidFill>
            </a:endParaRPr>
          </a:p>
        </p:txBody>
      </p:sp>
      <p:sp>
        <p:nvSpPr>
          <p:cNvPr id="18" name="Platshållare för bildnummer 5">
            <a:extLst>
              <a:ext uri="{FF2B5EF4-FFF2-40B4-BE49-F238E27FC236}">
                <a16:creationId xmlns:a16="http://schemas.microsoft.com/office/drawing/2014/main" id="{F0D02042-85F6-2D47-B04D-0E40E9EFF786}"/>
              </a:ext>
            </a:extLst>
          </p:cNvPr>
          <p:cNvSpPr>
            <a:spLocks noGrp="1"/>
          </p:cNvSpPr>
          <p:nvPr>
            <p:ph type="sldNum" sz="quarter" idx="12"/>
          </p:nvPr>
        </p:nvSpPr>
        <p:spPr>
          <a:xfrm>
            <a:off x="9051364" y="6356352"/>
            <a:ext cx="819741" cy="365125"/>
          </a:xfrm>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19" name="Bildobjekt 18" descr="Sidfot_lång.png">
            <a:extLst>
              <a:ext uri="{FF2B5EF4-FFF2-40B4-BE49-F238E27FC236}">
                <a16:creationId xmlns:a16="http://schemas.microsoft.com/office/drawing/2014/main" id="{5045EBB1-4305-C546-B814-D0CC71D44470}"/>
              </a:ext>
            </a:extLst>
          </p:cNvPr>
          <p:cNvPicPr>
            <a:picLocks noChangeAspect="1"/>
          </p:cNvPicPr>
          <p:nvPr userDrawn="1"/>
        </p:nvPicPr>
        <p:blipFill>
          <a:blip r:embed="rId3"/>
          <a:stretch>
            <a:fillRect/>
          </a:stretch>
        </p:blipFill>
        <p:spPr>
          <a:xfrm>
            <a:off x="1" y="6400083"/>
            <a:ext cx="2133600" cy="321392"/>
          </a:xfrm>
          <a:prstGeom prst="rect">
            <a:avLst/>
          </a:prstGeom>
        </p:spPr>
      </p:pic>
      <p:pic>
        <p:nvPicPr>
          <p:cNvPr id="20" name="Bildobjekt 19" descr="HH_color_Liggande.png">
            <a:extLst>
              <a:ext uri="{FF2B5EF4-FFF2-40B4-BE49-F238E27FC236}">
                <a16:creationId xmlns:a16="http://schemas.microsoft.com/office/drawing/2014/main" id="{29FAD8C8-7EEB-1C40-A823-AE6E986C4FAC}"/>
              </a:ext>
            </a:extLst>
          </p:cNvPr>
          <p:cNvPicPr>
            <a:picLocks noChangeAspect="1"/>
          </p:cNvPicPr>
          <p:nvPr userDrawn="1"/>
        </p:nvPicPr>
        <p:blipFill>
          <a:blip r:embed="rId4"/>
          <a:stretch>
            <a:fillRect/>
          </a:stretch>
        </p:blipFill>
        <p:spPr>
          <a:xfrm>
            <a:off x="10092949" y="6079637"/>
            <a:ext cx="1755534" cy="583142"/>
          </a:xfrm>
          <a:prstGeom prst="rect">
            <a:avLst/>
          </a:prstGeom>
        </p:spPr>
      </p:pic>
      <p:sp>
        <p:nvSpPr>
          <p:cNvPr id="12" name="Rubrik 1">
            <a:extLst>
              <a:ext uri="{FF2B5EF4-FFF2-40B4-BE49-F238E27FC236}">
                <a16:creationId xmlns:a16="http://schemas.microsoft.com/office/drawing/2014/main" id="{DEE08742-FD15-5441-BFBB-B7CF67DFAF47}"/>
              </a:ext>
            </a:extLst>
          </p:cNvPr>
          <p:cNvSpPr>
            <a:spLocks noGrp="1"/>
          </p:cNvSpPr>
          <p:nvPr>
            <p:ph type="title"/>
          </p:nvPr>
        </p:nvSpPr>
        <p:spPr>
          <a:xfrm>
            <a:off x="609599" y="596348"/>
            <a:ext cx="11158331" cy="591652"/>
          </a:xfrm>
          <a:solidFill>
            <a:srgbClr val="009EDF"/>
          </a:solidFill>
        </p:spPr>
        <p:txBody>
          <a:bodyPr wrap="none">
            <a:noAutofit/>
          </a:bodyPr>
          <a:lstStyle>
            <a:lvl1pPr marL="144000" indent="0">
              <a:defRPr sz="4000" u="none">
                <a:solidFill>
                  <a:schemeClr val="bg1"/>
                </a:solidFill>
              </a:defRPr>
            </a:lvl1pPr>
          </a:lstStyle>
          <a:p>
            <a:r>
              <a:rPr lang="sv-SE"/>
              <a:t>Klicka här för att ändra mall för rubrikformat</a:t>
            </a:r>
            <a:endParaRPr lang="sv-SE" dirty="0"/>
          </a:p>
        </p:txBody>
      </p:sp>
      <p:sp>
        <p:nvSpPr>
          <p:cNvPr id="14" name="Platshållare för innehåll 2">
            <a:extLst>
              <a:ext uri="{FF2B5EF4-FFF2-40B4-BE49-F238E27FC236}">
                <a16:creationId xmlns:a16="http://schemas.microsoft.com/office/drawing/2014/main" id="{1336E3BC-86BC-3847-A190-69E37FD6092E}"/>
              </a:ext>
            </a:extLst>
          </p:cNvPr>
          <p:cNvSpPr>
            <a:spLocks noGrp="1"/>
          </p:cNvSpPr>
          <p:nvPr>
            <p:ph idx="1"/>
          </p:nvPr>
        </p:nvSpPr>
        <p:spPr>
          <a:xfrm>
            <a:off x="609600" y="1602000"/>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1515729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2_Rubrikbild - Vit">
    <p:spTree>
      <p:nvGrpSpPr>
        <p:cNvPr id="1" name=""/>
        <p:cNvGrpSpPr/>
        <p:nvPr/>
      </p:nvGrpSpPr>
      <p:grpSpPr>
        <a:xfrm>
          <a:off x="0" y="0"/>
          <a:ext cx="0" cy="0"/>
          <a:chOff x="0" y="0"/>
          <a:chExt cx="0" cy="0"/>
        </a:xfrm>
      </p:grpSpPr>
      <p:pic>
        <p:nvPicPr>
          <p:cNvPr id="10" name="Bildobjekt 9">
            <a:extLst>
              <a:ext uri="{FF2B5EF4-FFF2-40B4-BE49-F238E27FC236}">
                <a16:creationId xmlns:a16="http://schemas.microsoft.com/office/drawing/2014/main" id="{16A256E0-450C-4F4D-A8C8-5AECFBF87F7E}"/>
              </a:ext>
            </a:extLst>
          </p:cNvPr>
          <p:cNvPicPr>
            <a:picLocks noChangeAspect="1"/>
          </p:cNvPicPr>
          <p:nvPr userDrawn="1"/>
        </p:nvPicPr>
        <p:blipFill rotWithShape="1">
          <a:blip r:embed="rId2"/>
          <a:srcRect l="-4228" r="40067"/>
          <a:stretch/>
        </p:blipFill>
        <p:spPr>
          <a:xfrm>
            <a:off x="5591810" y="-10505"/>
            <a:ext cx="6600190" cy="6858000"/>
          </a:xfrm>
          <a:prstGeom prst="rect">
            <a:avLst/>
          </a:prstGeom>
        </p:spPr>
      </p:pic>
      <p:sp>
        <p:nvSpPr>
          <p:cNvPr id="15" name="Rektangel 14">
            <a:extLst>
              <a:ext uri="{FF2B5EF4-FFF2-40B4-BE49-F238E27FC236}">
                <a16:creationId xmlns:a16="http://schemas.microsoft.com/office/drawing/2014/main" id="{0E9DC48A-A429-D746-92D5-ADF6B4102B38}"/>
              </a:ext>
            </a:extLst>
          </p:cNvPr>
          <p:cNvSpPr/>
          <p:nvPr userDrawn="1"/>
        </p:nvSpPr>
        <p:spPr>
          <a:xfrm>
            <a:off x="5901811" y="-15758"/>
            <a:ext cx="9405304" cy="6868505"/>
          </a:xfrm>
          <a:prstGeom prst="rect">
            <a:avLst/>
          </a:prstGeom>
          <a:gradFill>
            <a:gsLst>
              <a:gs pos="12000">
                <a:schemeClr val="bg1"/>
              </a:gs>
              <a:gs pos="80000">
                <a:schemeClr val="bg1">
                  <a:alpha val="63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sv-SE" dirty="0"/>
              <a:t> </a:t>
            </a:r>
          </a:p>
        </p:txBody>
      </p:sp>
      <p:sp>
        <p:nvSpPr>
          <p:cNvPr id="16" name="Platshållare för datum 3">
            <a:extLst>
              <a:ext uri="{FF2B5EF4-FFF2-40B4-BE49-F238E27FC236}">
                <a16:creationId xmlns:a16="http://schemas.microsoft.com/office/drawing/2014/main" id="{2116E295-AF41-3246-9B3A-9526B353610A}"/>
              </a:ext>
            </a:extLst>
          </p:cNvPr>
          <p:cNvSpPr>
            <a:spLocks noGrp="1"/>
          </p:cNvSpPr>
          <p:nvPr>
            <p:ph type="dt" sz="half" idx="10"/>
          </p:nvPr>
        </p:nvSpPr>
        <p:spPr>
          <a:xfrm>
            <a:off x="2360564" y="6356352"/>
            <a:ext cx="1509941" cy="365125"/>
          </a:xfrm>
        </p:spPr>
        <p:txBody>
          <a:body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17" name="Platshållare för sidfot 4">
            <a:extLst>
              <a:ext uri="{FF2B5EF4-FFF2-40B4-BE49-F238E27FC236}">
                <a16:creationId xmlns:a16="http://schemas.microsoft.com/office/drawing/2014/main" id="{43CA1DA4-2329-474E-B4CA-E4EEB358688C}"/>
              </a:ext>
            </a:extLst>
          </p:cNvPr>
          <p:cNvSpPr>
            <a:spLocks noGrp="1"/>
          </p:cNvSpPr>
          <p:nvPr>
            <p:ph type="ftr" sz="quarter" idx="11"/>
          </p:nvPr>
        </p:nvSpPr>
        <p:spPr>
          <a:xfrm>
            <a:off x="3954608" y="6356352"/>
            <a:ext cx="5012653" cy="365125"/>
          </a:xfrm>
        </p:spPr>
        <p:txBody>
          <a:bodyPr/>
          <a:lstStyle/>
          <a:p>
            <a:endParaRPr lang="sv-SE">
              <a:solidFill>
                <a:prstClr val="black">
                  <a:tint val="75000"/>
                </a:prstClr>
              </a:solidFill>
            </a:endParaRPr>
          </a:p>
        </p:txBody>
      </p:sp>
      <p:sp>
        <p:nvSpPr>
          <p:cNvPr id="18" name="Platshållare för bildnummer 5">
            <a:extLst>
              <a:ext uri="{FF2B5EF4-FFF2-40B4-BE49-F238E27FC236}">
                <a16:creationId xmlns:a16="http://schemas.microsoft.com/office/drawing/2014/main" id="{F0D02042-85F6-2D47-B04D-0E40E9EFF786}"/>
              </a:ext>
            </a:extLst>
          </p:cNvPr>
          <p:cNvSpPr>
            <a:spLocks noGrp="1"/>
          </p:cNvSpPr>
          <p:nvPr>
            <p:ph type="sldNum" sz="quarter" idx="12"/>
          </p:nvPr>
        </p:nvSpPr>
        <p:spPr>
          <a:xfrm>
            <a:off x="9051364" y="6356352"/>
            <a:ext cx="819741" cy="365125"/>
          </a:xfrm>
        </p:spPr>
        <p:txBody>
          <a:body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pic>
        <p:nvPicPr>
          <p:cNvPr id="19" name="Bildobjekt 18" descr="Sidfot_lång.png">
            <a:extLst>
              <a:ext uri="{FF2B5EF4-FFF2-40B4-BE49-F238E27FC236}">
                <a16:creationId xmlns:a16="http://schemas.microsoft.com/office/drawing/2014/main" id="{5045EBB1-4305-C546-B814-D0CC71D44470}"/>
              </a:ext>
            </a:extLst>
          </p:cNvPr>
          <p:cNvPicPr>
            <a:picLocks noChangeAspect="1"/>
          </p:cNvPicPr>
          <p:nvPr userDrawn="1"/>
        </p:nvPicPr>
        <p:blipFill>
          <a:blip r:embed="rId3"/>
          <a:stretch>
            <a:fillRect/>
          </a:stretch>
        </p:blipFill>
        <p:spPr>
          <a:xfrm>
            <a:off x="1" y="6400083"/>
            <a:ext cx="2133600" cy="321392"/>
          </a:xfrm>
          <a:prstGeom prst="rect">
            <a:avLst/>
          </a:prstGeom>
        </p:spPr>
      </p:pic>
      <p:pic>
        <p:nvPicPr>
          <p:cNvPr id="20" name="Bildobjekt 19" descr="HH_color_Liggande.png">
            <a:extLst>
              <a:ext uri="{FF2B5EF4-FFF2-40B4-BE49-F238E27FC236}">
                <a16:creationId xmlns:a16="http://schemas.microsoft.com/office/drawing/2014/main" id="{29FAD8C8-7EEB-1C40-A823-AE6E986C4FAC}"/>
              </a:ext>
            </a:extLst>
          </p:cNvPr>
          <p:cNvPicPr>
            <a:picLocks noChangeAspect="1"/>
          </p:cNvPicPr>
          <p:nvPr userDrawn="1"/>
        </p:nvPicPr>
        <p:blipFill>
          <a:blip r:embed="rId4"/>
          <a:stretch>
            <a:fillRect/>
          </a:stretch>
        </p:blipFill>
        <p:spPr>
          <a:xfrm>
            <a:off x="10092949" y="6079637"/>
            <a:ext cx="1755534" cy="583142"/>
          </a:xfrm>
          <a:prstGeom prst="rect">
            <a:avLst/>
          </a:prstGeom>
        </p:spPr>
      </p:pic>
      <p:sp>
        <p:nvSpPr>
          <p:cNvPr id="13" name="Rubrik 8">
            <a:extLst>
              <a:ext uri="{FF2B5EF4-FFF2-40B4-BE49-F238E27FC236}">
                <a16:creationId xmlns:a16="http://schemas.microsoft.com/office/drawing/2014/main" id="{3E036DF6-7BB5-3249-BDEE-375246E127C0}"/>
              </a:ext>
            </a:extLst>
          </p:cNvPr>
          <p:cNvSpPr>
            <a:spLocks noGrp="1"/>
          </p:cNvSpPr>
          <p:nvPr>
            <p:ph type="title"/>
          </p:nvPr>
        </p:nvSpPr>
        <p:spPr>
          <a:xfrm>
            <a:off x="609602" y="273600"/>
            <a:ext cx="11158332" cy="1143000"/>
          </a:xfrm>
        </p:spPr>
        <p:txBody>
          <a:bodyPr/>
          <a:lstStyle/>
          <a:p>
            <a:r>
              <a:rPr lang="sv-SE"/>
              <a:t>Klicka här för att ändra mall för rubrikformat</a:t>
            </a:r>
            <a:endParaRPr lang="sv-SE" dirty="0"/>
          </a:p>
        </p:txBody>
      </p:sp>
      <p:sp>
        <p:nvSpPr>
          <p:cNvPr id="14" name="Platshållare för innehåll 2">
            <a:extLst>
              <a:ext uri="{FF2B5EF4-FFF2-40B4-BE49-F238E27FC236}">
                <a16:creationId xmlns:a16="http://schemas.microsoft.com/office/drawing/2014/main" id="{A9BE2B51-3814-9540-9D0C-03C070DFADD9}"/>
              </a:ext>
            </a:extLst>
          </p:cNvPr>
          <p:cNvSpPr>
            <a:spLocks noGrp="1"/>
          </p:cNvSpPr>
          <p:nvPr>
            <p:ph idx="1"/>
          </p:nvPr>
        </p:nvSpPr>
        <p:spPr>
          <a:xfrm>
            <a:off x="609600" y="1602000"/>
            <a:ext cx="11158331" cy="45252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711556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slideLayout" Target="../slideLayouts/slideLayout40.xml"/><Relationship Id="rId3" Type="http://schemas.openxmlformats.org/officeDocument/2006/relationships/slideLayout" Target="../slideLayouts/slideLayout25.xml"/><Relationship Id="rId21" Type="http://schemas.openxmlformats.org/officeDocument/2006/relationships/slideLayout" Target="../slideLayouts/slideLayout43.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20" Type="http://schemas.openxmlformats.org/officeDocument/2006/relationships/slideLayout" Target="../slideLayouts/slideLayout42.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19" Type="http://schemas.openxmlformats.org/officeDocument/2006/relationships/slideLayout" Target="../slideLayouts/slideLayout41.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2" y="273600"/>
            <a:ext cx="11158332"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609600" y="1602000"/>
            <a:ext cx="11158331" cy="45252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2291094" y="6356352"/>
            <a:ext cx="1509941" cy="365125"/>
          </a:xfrm>
          <a:prstGeom prst="rect">
            <a:avLst/>
          </a:prstGeom>
        </p:spPr>
        <p:txBody>
          <a:bodyPr vert="horz" lIns="91440" tIns="45720" rIns="91440" bIns="45720" rtlCol="0" anchor="ctr"/>
          <a:lstStyle>
            <a:lvl1pPr algn="l">
              <a:defRPr sz="900">
                <a:solidFill>
                  <a:schemeClr val="tx1">
                    <a:tint val="75000"/>
                  </a:schemeClr>
                </a:solidFill>
                <a:latin typeface="Gill Sans Std Light" pitchFamily="34" charset="0"/>
              </a:defRPr>
            </a:lvl1p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3"/>
          </p:nvPr>
        </p:nvSpPr>
        <p:spPr>
          <a:xfrm>
            <a:off x="3885138" y="6356352"/>
            <a:ext cx="5012653" cy="365125"/>
          </a:xfrm>
          <a:prstGeom prst="rect">
            <a:avLst/>
          </a:prstGeom>
        </p:spPr>
        <p:txBody>
          <a:bodyPr vert="horz" lIns="91440" tIns="45720" rIns="91440" bIns="45720" rtlCol="0" anchor="ctr"/>
          <a:lstStyle>
            <a:lvl1pPr algn="ctr">
              <a:defRPr sz="900">
                <a:solidFill>
                  <a:schemeClr val="tx1">
                    <a:tint val="75000"/>
                  </a:schemeClr>
                </a:solidFill>
                <a:latin typeface="Gill Sans Std Light" pitchFamily="34" charset="0"/>
              </a:defRPr>
            </a:lvl1pPr>
          </a:lstStyle>
          <a:p>
            <a:endParaRPr lang="sv-SE" dirty="0">
              <a:solidFill>
                <a:prstClr val="black">
                  <a:tint val="75000"/>
                </a:prstClr>
              </a:solidFill>
            </a:endParaRPr>
          </a:p>
        </p:txBody>
      </p:sp>
      <p:sp>
        <p:nvSpPr>
          <p:cNvPr id="6" name="Platshållare för bildnummer 5"/>
          <p:cNvSpPr>
            <a:spLocks noGrp="1"/>
          </p:cNvSpPr>
          <p:nvPr>
            <p:ph type="sldNum" sz="quarter" idx="4"/>
          </p:nvPr>
        </p:nvSpPr>
        <p:spPr>
          <a:xfrm>
            <a:off x="8981894" y="6356352"/>
            <a:ext cx="819741" cy="365125"/>
          </a:xfrm>
          <a:prstGeom prst="rect">
            <a:avLst/>
          </a:prstGeom>
        </p:spPr>
        <p:txBody>
          <a:bodyPr vert="horz" lIns="91440" tIns="45720" rIns="91440" bIns="45720" rtlCol="0" anchor="ctr"/>
          <a:lstStyle>
            <a:lvl1pPr algn="r">
              <a:defRPr sz="900">
                <a:solidFill>
                  <a:schemeClr val="tx1">
                    <a:tint val="75000"/>
                  </a:schemeClr>
                </a:solidFill>
                <a:latin typeface="Gill Sans Std Light" pitchFamily="34" charset="0"/>
              </a:defRPr>
            </a:lvl1p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282538794"/>
      </p:ext>
    </p:extLst>
  </p:cSld>
  <p:clrMap bg1="lt1" tx1="dk1" bg2="lt2" tx2="dk2" accent1="accent1" accent2="accent2" accent3="accent3" accent4="accent4" accent5="accent5" accent6="accent6" hlink="hlink" folHlink="folHlink"/>
  <p:sldLayoutIdLst>
    <p:sldLayoutId id="2147483674" r:id="rId1"/>
    <p:sldLayoutId id="2147483702" r:id="rId2"/>
    <p:sldLayoutId id="2147483697" r:id="rId3"/>
    <p:sldLayoutId id="2147483691" r:id="rId4"/>
    <p:sldLayoutId id="2147483700" r:id="rId5"/>
    <p:sldLayoutId id="2147483686" r:id="rId6"/>
    <p:sldLayoutId id="2147483676" r:id="rId7"/>
    <p:sldLayoutId id="2147483698" r:id="rId8"/>
    <p:sldLayoutId id="2147483694" r:id="rId9"/>
    <p:sldLayoutId id="2147483695" r:id="rId10"/>
    <p:sldLayoutId id="2147483699" r:id="rId11"/>
    <p:sldLayoutId id="2147483688" r:id="rId12"/>
    <p:sldLayoutId id="2147483701" r:id="rId13"/>
    <p:sldLayoutId id="2147483693" r:id="rId14"/>
    <p:sldLayoutId id="2147483678" r:id="rId15"/>
    <p:sldLayoutId id="2147483679" r:id="rId16"/>
    <p:sldLayoutId id="2147483680" r:id="rId17"/>
    <p:sldLayoutId id="2147483682" r:id="rId18"/>
    <p:sldLayoutId id="2147483683" r:id="rId19"/>
    <p:sldLayoutId id="2147483684" r:id="rId20"/>
    <p:sldLayoutId id="2147483685" r:id="rId21"/>
    <p:sldLayoutId id="2147483738" r:id="rId22"/>
  </p:sldLayoutIdLst>
  <p:txStyles>
    <p:titleStyle>
      <a:lvl1pPr algn="l"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j-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j-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j-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609602" y="273600"/>
            <a:ext cx="11158332" cy="1143000"/>
          </a:xfrm>
          <a:prstGeom prst="rect">
            <a:avLst/>
          </a:prstGeom>
        </p:spPr>
        <p:txBody>
          <a:bodyPr vert="horz" lIns="91440" tIns="45720" rIns="91440" bIns="45720" rtlCol="0" anchor="ctr">
            <a:normAutofit/>
          </a:bodyPr>
          <a:lstStyle/>
          <a:p>
            <a:r>
              <a:rPr lang="sv-SE"/>
              <a:t>Klicka här för att ändra format</a:t>
            </a:r>
          </a:p>
        </p:txBody>
      </p:sp>
      <p:sp>
        <p:nvSpPr>
          <p:cNvPr id="3" name="Platshållare för text 2"/>
          <p:cNvSpPr>
            <a:spLocks noGrp="1"/>
          </p:cNvSpPr>
          <p:nvPr>
            <p:ph type="body" idx="1"/>
          </p:nvPr>
        </p:nvSpPr>
        <p:spPr>
          <a:xfrm>
            <a:off x="609600" y="1602000"/>
            <a:ext cx="11158331" cy="4525200"/>
          </a:xfrm>
          <a:prstGeom prst="rect">
            <a:avLst/>
          </a:prstGeom>
        </p:spPr>
        <p:txBody>
          <a:bodyPr vert="horz" lIns="91440" tIns="45720" rIns="91440" bIns="4572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p:txBody>
      </p:sp>
      <p:sp>
        <p:nvSpPr>
          <p:cNvPr id="4" name="Platshållare för datum 3"/>
          <p:cNvSpPr>
            <a:spLocks noGrp="1"/>
          </p:cNvSpPr>
          <p:nvPr>
            <p:ph type="dt" sz="half" idx="2"/>
          </p:nvPr>
        </p:nvSpPr>
        <p:spPr>
          <a:xfrm>
            <a:off x="2291094" y="6356352"/>
            <a:ext cx="1509941" cy="365125"/>
          </a:xfrm>
          <a:prstGeom prst="rect">
            <a:avLst/>
          </a:prstGeom>
        </p:spPr>
        <p:txBody>
          <a:bodyPr vert="horz" lIns="91440" tIns="45720" rIns="91440" bIns="45720" rtlCol="0" anchor="ctr"/>
          <a:lstStyle>
            <a:lvl1pPr algn="l">
              <a:defRPr sz="900">
                <a:solidFill>
                  <a:schemeClr val="tx1">
                    <a:tint val="75000"/>
                  </a:schemeClr>
                </a:solidFill>
                <a:latin typeface="Gill Sans Std Light" pitchFamily="34" charset="0"/>
              </a:defRPr>
            </a:lvl1pPr>
          </a:lstStyle>
          <a:p>
            <a:fld id="{E77EB496-ABEF-44ED-A2F0-F0CF274C688E}" type="datetimeFigureOut">
              <a:rPr lang="sv-SE" smtClean="0">
                <a:solidFill>
                  <a:prstClr val="black">
                    <a:tint val="75000"/>
                  </a:prstClr>
                </a:solidFill>
              </a:rPr>
              <a:pPr/>
              <a:t>2025-08-28</a:t>
            </a:fld>
            <a:endParaRPr lang="sv-SE">
              <a:solidFill>
                <a:prstClr val="black">
                  <a:tint val="75000"/>
                </a:prstClr>
              </a:solidFill>
            </a:endParaRPr>
          </a:p>
        </p:txBody>
      </p:sp>
      <p:sp>
        <p:nvSpPr>
          <p:cNvPr id="5" name="Platshållare för sidfot 4"/>
          <p:cNvSpPr>
            <a:spLocks noGrp="1"/>
          </p:cNvSpPr>
          <p:nvPr>
            <p:ph type="ftr" sz="quarter" idx="3"/>
          </p:nvPr>
        </p:nvSpPr>
        <p:spPr>
          <a:xfrm>
            <a:off x="3885138" y="6356352"/>
            <a:ext cx="5012653" cy="365125"/>
          </a:xfrm>
          <a:prstGeom prst="rect">
            <a:avLst/>
          </a:prstGeom>
        </p:spPr>
        <p:txBody>
          <a:bodyPr vert="horz" lIns="91440" tIns="45720" rIns="91440" bIns="45720" rtlCol="0" anchor="ctr"/>
          <a:lstStyle>
            <a:lvl1pPr algn="ctr">
              <a:defRPr sz="900">
                <a:solidFill>
                  <a:schemeClr val="tx1">
                    <a:tint val="75000"/>
                  </a:schemeClr>
                </a:solidFill>
                <a:latin typeface="Gill Sans Std Light" pitchFamily="34" charset="0"/>
              </a:defRPr>
            </a:lvl1pPr>
          </a:lstStyle>
          <a:p>
            <a:endParaRPr lang="sv-SE" dirty="0">
              <a:solidFill>
                <a:prstClr val="black">
                  <a:tint val="75000"/>
                </a:prstClr>
              </a:solidFill>
            </a:endParaRPr>
          </a:p>
        </p:txBody>
      </p:sp>
      <p:sp>
        <p:nvSpPr>
          <p:cNvPr id="6" name="Platshållare för bildnummer 5"/>
          <p:cNvSpPr>
            <a:spLocks noGrp="1"/>
          </p:cNvSpPr>
          <p:nvPr>
            <p:ph type="sldNum" sz="quarter" idx="4"/>
          </p:nvPr>
        </p:nvSpPr>
        <p:spPr>
          <a:xfrm>
            <a:off x="8981894" y="6356352"/>
            <a:ext cx="819741" cy="365125"/>
          </a:xfrm>
          <a:prstGeom prst="rect">
            <a:avLst/>
          </a:prstGeom>
        </p:spPr>
        <p:txBody>
          <a:bodyPr vert="horz" lIns="91440" tIns="45720" rIns="91440" bIns="45720" rtlCol="0" anchor="ctr"/>
          <a:lstStyle>
            <a:lvl1pPr algn="r">
              <a:defRPr sz="900">
                <a:solidFill>
                  <a:schemeClr val="tx1">
                    <a:tint val="75000"/>
                  </a:schemeClr>
                </a:solidFill>
                <a:latin typeface="Gill Sans Std Light" pitchFamily="34" charset="0"/>
              </a:defRPr>
            </a:lvl1pPr>
          </a:lstStyle>
          <a:p>
            <a:fld id="{7F1778D9-81D2-4496-A352-7CD7B16C1ED3}" type="slidenum">
              <a:rPr lang="sv-SE" smtClean="0">
                <a:solidFill>
                  <a:prstClr val="black">
                    <a:tint val="75000"/>
                  </a:prstClr>
                </a:solidFill>
              </a:rPr>
              <a:pPr/>
              <a:t>‹#›</a:t>
            </a:fld>
            <a:endParaRPr lang="sv-SE">
              <a:solidFill>
                <a:prstClr val="black">
                  <a:tint val="75000"/>
                </a:prstClr>
              </a:solidFill>
            </a:endParaRPr>
          </a:p>
        </p:txBody>
      </p:sp>
    </p:spTree>
    <p:extLst>
      <p:ext uri="{BB962C8B-B14F-4D97-AF65-F5344CB8AC3E}">
        <p14:creationId xmlns:p14="http://schemas.microsoft.com/office/powerpoint/2010/main" val="1719010843"/>
      </p:ext>
    </p:extLst>
  </p:cSld>
  <p:clrMap bg1="lt1" tx1="dk1" bg2="lt2" tx2="dk2" accent1="accent1" accent2="accent2" accent3="accent3" accent4="accent4" accent5="accent5" accent6="accent6" hlink="hlink" folHlink="folHlink"/>
  <p:sldLayoutIdLst>
    <p:sldLayoutId id="2147483717" r:id="rId1"/>
    <p:sldLayoutId id="2147483718" r:id="rId2"/>
    <p:sldLayoutId id="2147483719" r:id="rId3"/>
    <p:sldLayoutId id="2147483720" r:id="rId4"/>
    <p:sldLayoutId id="2147483721" r:id="rId5"/>
    <p:sldLayoutId id="2147483722" r:id="rId6"/>
    <p:sldLayoutId id="2147483723" r:id="rId7"/>
    <p:sldLayoutId id="2147483724" r:id="rId8"/>
    <p:sldLayoutId id="2147483725" r:id="rId9"/>
    <p:sldLayoutId id="2147483726" r:id="rId10"/>
    <p:sldLayoutId id="2147483727" r:id="rId11"/>
    <p:sldLayoutId id="2147483728" r:id="rId12"/>
    <p:sldLayoutId id="2147483729" r:id="rId13"/>
    <p:sldLayoutId id="2147483730" r:id="rId14"/>
    <p:sldLayoutId id="2147483731" r:id="rId15"/>
    <p:sldLayoutId id="2147483732" r:id="rId16"/>
    <p:sldLayoutId id="2147483733" r:id="rId17"/>
    <p:sldLayoutId id="2147483734" r:id="rId18"/>
    <p:sldLayoutId id="2147483735" r:id="rId19"/>
    <p:sldLayoutId id="2147483736" r:id="rId20"/>
    <p:sldLayoutId id="2147483737" r:id="rId21"/>
  </p:sldLayoutIdLst>
  <p:txStyles>
    <p:titleStyle>
      <a:lvl1pPr algn="l" defTabSz="6858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685800" rtl="0" eaLnBrk="1" latinLnBrk="0" hangingPunct="1">
        <a:spcBef>
          <a:spcPct val="20000"/>
        </a:spcBef>
        <a:buFont typeface="Arial" panose="020B0604020202020204" pitchFamily="34" charset="0"/>
        <a:buChar char="•"/>
        <a:defRPr sz="2400" kern="1200">
          <a:solidFill>
            <a:schemeClr val="tx1"/>
          </a:solidFill>
          <a:latin typeface="+mj-lt"/>
          <a:ea typeface="+mn-ea"/>
          <a:cs typeface="+mn-cs"/>
        </a:defRPr>
      </a:lvl1pPr>
      <a:lvl2pPr marL="557213" indent="-214313" algn="l" defTabSz="685800" rtl="0" eaLnBrk="1" latinLnBrk="0" hangingPunct="1">
        <a:spcBef>
          <a:spcPct val="20000"/>
        </a:spcBef>
        <a:buFont typeface="Arial" panose="020B0604020202020204" pitchFamily="34" charset="0"/>
        <a:buChar char="–"/>
        <a:defRPr sz="2100" kern="1200">
          <a:solidFill>
            <a:schemeClr val="tx1"/>
          </a:solidFill>
          <a:latin typeface="+mj-lt"/>
          <a:ea typeface="+mn-ea"/>
          <a:cs typeface="+mn-cs"/>
        </a:defRPr>
      </a:lvl2pPr>
      <a:lvl3pPr marL="857250" indent="-171450" algn="l" defTabSz="6858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3pPr>
      <a:lvl4pPr marL="1200150" indent="-171450" algn="l" defTabSz="685800" rtl="0" eaLnBrk="1" latinLnBrk="0" hangingPunct="1">
        <a:spcBef>
          <a:spcPct val="20000"/>
        </a:spcBef>
        <a:buFont typeface="Arial" panose="020B0604020202020204" pitchFamily="34" charset="0"/>
        <a:buChar char="–"/>
        <a:defRPr sz="1500" kern="1200">
          <a:solidFill>
            <a:schemeClr val="tx1"/>
          </a:solidFill>
          <a:latin typeface="+mj-lt"/>
          <a:ea typeface="+mn-ea"/>
          <a:cs typeface="+mn-cs"/>
        </a:defRPr>
      </a:lvl4pPr>
      <a:lvl5pPr marL="1543050" indent="-171450" algn="l" defTabSz="685800" rtl="0" eaLnBrk="1" latinLnBrk="0" hangingPunct="1">
        <a:spcBef>
          <a:spcPct val="20000"/>
        </a:spcBef>
        <a:buFont typeface="Arial" panose="020B0604020202020204" pitchFamily="34" charset="0"/>
        <a:buChar char="»"/>
        <a:defRPr sz="1500" kern="1200">
          <a:solidFill>
            <a:schemeClr val="tx1"/>
          </a:solidFill>
          <a:latin typeface="+mj-lt"/>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p:bodyStyle>
    <p:otherStyle>
      <a:defPPr>
        <a:defRPr lang="sv-S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5.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a:extLst>
              <a:ext uri="{FF2B5EF4-FFF2-40B4-BE49-F238E27FC236}">
                <a16:creationId xmlns:a16="http://schemas.microsoft.com/office/drawing/2014/main" id="{B622E32F-5A99-4EC8-8CE9-5F26A03EDE54}"/>
              </a:ext>
            </a:extLst>
          </p:cNvPr>
          <p:cNvSpPr>
            <a:spLocks noGrp="1"/>
          </p:cNvSpPr>
          <p:nvPr>
            <p:ph type="ctrTitle"/>
          </p:nvPr>
        </p:nvSpPr>
        <p:spPr>
          <a:xfrm>
            <a:off x="914400" y="2279512"/>
            <a:ext cx="10363200" cy="1470025"/>
          </a:xfrm>
        </p:spPr>
        <p:txBody>
          <a:bodyPr/>
          <a:lstStyle/>
          <a:p>
            <a:r>
              <a:rPr lang="sv-SE" dirty="0"/>
              <a:t>Hur kan AI och digitalisering öka kvalitet och effektivitet inom verksamhetsstödet?</a:t>
            </a:r>
            <a:endParaRPr lang="en-US" dirty="0"/>
          </a:p>
        </p:txBody>
      </p:sp>
      <p:sp>
        <p:nvSpPr>
          <p:cNvPr id="27" name="Subtitle 2">
            <a:extLst>
              <a:ext uri="{FF2B5EF4-FFF2-40B4-BE49-F238E27FC236}">
                <a16:creationId xmlns:a16="http://schemas.microsoft.com/office/drawing/2014/main" id="{DC78A997-C450-4677-9527-A12A7477B32C}"/>
              </a:ext>
            </a:extLst>
          </p:cNvPr>
          <p:cNvSpPr>
            <a:spLocks noGrp="1"/>
          </p:cNvSpPr>
          <p:nvPr>
            <p:ph type="subTitle" idx="4294967295"/>
          </p:nvPr>
        </p:nvSpPr>
        <p:spPr>
          <a:xfrm>
            <a:off x="2002220" y="4271428"/>
            <a:ext cx="8187559" cy="710475"/>
          </a:xfrm>
        </p:spPr>
        <p:txBody>
          <a:bodyPr/>
          <a:lstStyle/>
          <a:p>
            <a:pPr marL="0" indent="0" algn="ctr">
              <a:buNone/>
            </a:pPr>
            <a:r>
              <a:rPr lang="sv-SE" sz="2000" dirty="0">
                <a:solidFill>
                  <a:schemeClr val="bg1"/>
                </a:solidFill>
              </a:rPr>
              <a:t>Automatisering av processer och arbetsuppgifter med hjälp av RPA*</a:t>
            </a:r>
          </a:p>
          <a:p>
            <a:pPr algn="ctr"/>
            <a:endParaRPr lang="en-US" dirty="0">
              <a:solidFill>
                <a:schemeClr val="bg1"/>
              </a:solidFill>
            </a:endParaRPr>
          </a:p>
        </p:txBody>
      </p:sp>
      <p:sp>
        <p:nvSpPr>
          <p:cNvPr id="4" name="textruta 3">
            <a:extLst>
              <a:ext uri="{FF2B5EF4-FFF2-40B4-BE49-F238E27FC236}">
                <a16:creationId xmlns:a16="http://schemas.microsoft.com/office/drawing/2014/main" id="{A4B385ED-B000-48C7-8798-9DFDF43B0A60}"/>
              </a:ext>
            </a:extLst>
          </p:cNvPr>
          <p:cNvSpPr txBox="1"/>
          <p:nvPr/>
        </p:nvSpPr>
        <p:spPr>
          <a:xfrm>
            <a:off x="705173" y="5638800"/>
            <a:ext cx="3115159" cy="338554"/>
          </a:xfrm>
          <a:prstGeom prst="rect">
            <a:avLst/>
          </a:prstGeom>
          <a:noFill/>
        </p:spPr>
        <p:txBody>
          <a:bodyPr wrap="square" rtlCol="0">
            <a:spAutoFit/>
          </a:bodyPr>
          <a:lstStyle/>
          <a:p>
            <a:r>
              <a:rPr lang="sv-SE" sz="1600" i="1" dirty="0">
                <a:solidFill>
                  <a:schemeClr val="bg1"/>
                </a:solidFill>
              </a:rPr>
              <a:t>*</a:t>
            </a:r>
            <a:r>
              <a:rPr lang="sv-SE" sz="1600" i="1" dirty="0" err="1">
                <a:solidFill>
                  <a:schemeClr val="bg1"/>
                </a:solidFill>
              </a:rPr>
              <a:t>Robotic</a:t>
            </a:r>
            <a:r>
              <a:rPr lang="sv-SE" sz="1600" i="1" dirty="0">
                <a:solidFill>
                  <a:schemeClr val="bg1"/>
                </a:solidFill>
              </a:rPr>
              <a:t> Process Automation</a:t>
            </a:r>
          </a:p>
        </p:txBody>
      </p:sp>
      <p:sp>
        <p:nvSpPr>
          <p:cNvPr id="2" name="textruta 1">
            <a:extLst>
              <a:ext uri="{FF2B5EF4-FFF2-40B4-BE49-F238E27FC236}">
                <a16:creationId xmlns:a16="http://schemas.microsoft.com/office/drawing/2014/main" id="{EFAA5638-9496-8B0C-2048-823EA59D7837}"/>
              </a:ext>
            </a:extLst>
          </p:cNvPr>
          <p:cNvSpPr txBox="1"/>
          <p:nvPr/>
        </p:nvSpPr>
        <p:spPr>
          <a:xfrm>
            <a:off x="7840717" y="5808077"/>
            <a:ext cx="4046483" cy="276999"/>
          </a:xfrm>
          <a:prstGeom prst="rect">
            <a:avLst/>
          </a:prstGeom>
          <a:noFill/>
        </p:spPr>
        <p:txBody>
          <a:bodyPr wrap="square" rtlCol="0">
            <a:spAutoFit/>
          </a:bodyPr>
          <a:lstStyle/>
          <a:p>
            <a:r>
              <a:rPr lang="sv-SE" sz="1200" dirty="0">
                <a:solidFill>
                  <a:schemeClr val="bg1"/>
                </a:solidFill>
              </a:rPr>
              <a:t>Karolina Nilsson &amp; Nina Henrysson, Högskolan i Halmstad</a:t>
            </a:r>
          </a:p>
        </p:txBody>
      </p:sp>
    </p:spTree>
    <p:extLst>
      <p:ext uri="{BB962C8B-B14F-4D97-AF65-F5344CB8AC3E}">
        <p14:creationId xmlns:p14="http://schemas.microsoft.com/office/powerpoint/2010/main" val="41916557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7E0345-2E07-D2F0-576C-52B77172DE61}"/>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CB6287A2-CEF4-789B-EF9E-E1CDFC0911B5}"/>
              </a:ext>
            </a:extLst>
          </p:cNvPr>
          <p:cNvSpPr>
            <a:spLocks noGrp="1"/>
          </p:cNvSpPr>
          <p:nvPr>
            <p:ph type="title"/>
          </p:nvPr>
        </p:nvSpPr>
        <p:spPr/>
        <p:txBody>
          <a:bodyPr/>
          <a:lstStyle/>
          <a:p>
            <a:r>
              <a:rPr lang="sv-SE" dirty="0"/>
              <a:t>Process ”Begära diarienummer”</a:t>
            </a:r>
          </a:p>
        </p:txBody>
      </p:sp>
      <p:pic>
        <p:nvPicPr>
          <p:cNvPr id="3" name="Bildobjekt 2">
            <a:extLst>
              <a:ext uri="{FF2B5EF4-FFF2-40B4-BE49-F238E27FC236}">
                <a16:creationId xmlns:a16="http://schemas.microsoft.com/office/drawing/2014/main" id="{37F1725F-B9E9-091E-BF3D-DAC3115706B4}"/>
              </a:ext>
            </a:extLst>
          </p:cNvPr>
          <p:cNvPicPr>
            <a:picLocks noChangeAspect="1"/>
          </p:cNvPicPr>
          <p:nvPr/>
        </p:nvPicPr>
        <p:blipFill>
          <a:blip r:embed="rId3"/>
          <a:stretch>
            <a:fillRect/>
          </a:stretch>
        </p:blipFill>
        <p:spPr>
          <a:xfrm>
            <a:off x="609599" y="2196117"/>
            <a:ext cx="11158330" cy="2781747"/>
          </a:xfrm>
          <a:prstGeom prst="rect">
            <a:avLst/>
          </a:prstGeom>
        </p:spPr>
      </p:pic>
    </p:spTree>
    <p:extLst>
      <p:ext uri="{BB962C8B-B14F-4D97-AF65-F5344CB8AC3E}">
        <p14:creationId xmlns:p14="http://schemas.microsoft.com/office/powerpoint/2010/main" val="5209931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141E705F-E7F8-5249-1FDD-E2FE8241F5C7}"/>
              </a:ext>
            </a:extLst>
          </p:cNvPr>
          <p:cNvSpPr>
            <a:spLocks noGrp="1"/>
          </p:cNvSpPr>
          <p:nvPr>
            <p:ph type="title"/>
          </p:nvPr>
        </p:nvSpPr>
        <p:spPr>
          <a:xfrm>
            <a:off x="609602" y="273600"/>
            <a:ext cx="11158332" cy="1143000"/>
          </a:xfrm>
        </p:spPr>
        <p:txBody>
          <a:bodyPr/>
          <a:lstStyle/>
          <a:p>
            <a:r>
              <a:rPr lang="en-US" dirty="0"/>
              <a:t>Del av projekt – Begära diarienummer</a:t>
            </a:r>
          </a:p>
        </p:txBody>
      </p:sp>
      <p:pic>
        <p:nvPicPr>
          <p:cNvPr id="6" name="Bildobjekt 5">
            <a:extLst>
              <a:ext uri="{FF2B5EF4-FFF2-40B4-BE49-F238E27FC236}">
                <a16:creationId xmlns:a16="http://schemas.microsoft.com/office/drawing/2014/main" id="{86991344-EF7A-684E-8ADB-FE6C5F639378}"/>
              </a:ext>
            </a:extLst>
          </p:cNvPr>
          <p:cNvPicPr>
            <a:picLocks noChangeAspect="1"/>
          </p:cNvPicPr>
          <p:nvPr/>
        </p:nvPicPr>
        <p:blipFill>
          <a:blip r:embed="rId3"/>
          <a:stretch>
            <a:fillRect/>
          </a:stretch>
        </p:blipFill>
        <p:spPr>
          <a:xfrm>
            <a:off x="2668914" y="1416600"/>
            <a:ext cx="5308152" cy="4525200"/>
          </a:xfrm>
          <a:prstGeom prst="rect">
            <a:avLst/>
          </a:prstGeom>
          <a:noFill/>
          <a:ln>
            <a:solidFill>
              <a:schemeClr val="accent1"/>
            </a:solidFill>
          </a:ln>
        </p:spPr>
      </p:pic>
    </p:spTree>
    <p:extLst>
      <p:ext uri="{BB962C8B-B14F-4D97-AF65-F5344CB8AC3E}">
        <p14:creationId xmlns:p14="http://schemas.microsoft.com/office/powerpoint/2010/main" val="3414060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BFC403-A233-4243-7171-2694CA887185}"/>
            </a:ext>
          </a:extLst>
        </p:cNvPr>
        <p:cNvGrpSpPr/>
        <p:nvPr/>
      </p:nvGrpSpPr>
      <p:grpSpPr>
        <a:xfrm>
          <a:off x="0" y="0"/>
          <a:ext cx="0" cy="0"/>
          <a:chOff x="0" y="0"/>
          <a:chExt cx="0" cy="0"/>
        </a:xfrm>
      </p:grpSpPr>
      <p:sp>
        <p:nvSpPr>
          <p:cNvPr id="11" name="Title 1">
            <a:extLst>
              <a:ext uri="{FF2B5EF4-FFF2-40B4-BE49-F238E27FC236}">
                <a16:creationId xmlns:a16="http://schemas.microsoft.com/office/drawing/2014/main" id="{0ED0A0A2-0ED3-5368-4C0A-C17E41CBAC7C}"/>
              </a:ext>
            </a:extLst>
          </p:cNvPr>
          <p:cNvSpPr>
            <a:spLocks noGrp="1"/>
          </p:cNvSpPr>
          <p:nvPr>
            <p:ph type="title"/>
          </p:nvPr>
        </p:nvSpPr>
        <p:spPr>
          <a:xfrm>
            <a:off x="609602" y="273600"/>
            <a:ext cx="11158332" cy="1143000"/>
          </a:xfrm>
        </p:spPr>
        <p:txBody>
          <a:bodyPr/>
          <a:lstStyle/>
          <a:p>
            <a:r>
              <a:rPr lang="en-US" dirty="0"/>
              <a:t>Kuriosa – Fysisk översyn av “Begära diarienummer”</a:t>
            </a:r>
          </a:p>
        </p:txBody>
      </p:sp>
      <p:sp>
        <p:nvSpPr>
          <p:cNvPr id="6" name="textruta 5">
            <a:extLst>
              <a:ext uri="{FF2B5EF4-FFF2-40B4-BE49-F238E27FC236}">
                <a16:creationId xmlns:a16="http://schemas.microsoft.com/office/drawing/2014/main" id="{CADA1C64-24A8-99B9-B84A-5148E78BDC00}"/>
              </a:ext>
            </a:extLst>
          </p:cNvPr>
          <p:cNvSpPr txBox="1"/>
          <p:nvPr/>
        </p:nvSpPr>
        <p:spPr>
          <a:xfrm>
            <a:off x="6188768" y="1510560"/>
            <a:ext cx="5472000" cy="3152880"/>
          </a:xfrm>
          <a:prstGeom prst="rect">
            <a:avLst/>
          </a:prstGeom>
        </p:spPr>
        <p:txBody>
          <a:bodyPr vert="horz" lIns="91440" tIns="45720" rIns="91440" bIns="45720" rtlCol="0">
            <a:normAutofit/>
          </a:bodyPr>
          <a:lstStyle/>
          <a:p>
            <a:pPr marL="257175" indent="-257175" defTabSz="685800">
              <a:spcBef>
                <a:spcPct val="20000"/>
              </a:spcBef>
              <a:buFont typeface="Arial" panose="020B0604020202020204" pitchFamily="34" charset="0"/>
              <a:buChar char="•"/>
            </a:pPr>
            <a:r>
              <a:rPr lang="sv-SE" sz="2100" dirty="0">
                <a:latin typeface="+mj-lt"/>
              </a:rPr>
              <a:t>1 huvudprocess med 12 underliggande sidor som anropas. </a:t>
            </a:r>
          </a:p>
          <a:p>
            <a:pPr marL="257175" indent="-257175" defTabSz="685800">
              <a:spcBef>
                <a:spcPct val="20000"/>
              </a:spcBef>
              <a:buFont typeface="Arial" panose="020B0604020202020204" pitchFamily="34" charset="0"/>
              <a:buChar char="•"/>
            </a:pPr>
            <a:endParaRPr lang="sv-SE" sz="2100" dirty="0">
              <a:latin typeface="+mj-lt"/>
            </a:endParaRPr>
          </a:p>
          <a:p>
            <a:pPr marL="257175" indent="-257175" defTabSz="685800">
              <a:spcBef>
                <a:spcPct val="20000"/>
              </a:spcBef>
              <a:buFont typeface="Arial" panose="020B0604020202020204" pitchFamily="34" charset="0"/>
              <a:buChar char="•"/>
            </a:pPr>
            <a:r>
              <a:rPr lang="sv-SE" sz="2100" dirty="0">
                <a:latin typeface="+mj-lt"/>
              </a:rPr>
              <a:t>Varje separat ruta på resp. papper har sen en underliggande sida, så uppskattningsvis skulle ca 300 papper sitta på väggen för att få en helhet.</a:t>
            </a:r>
          </a:p>
        </p:txBody>
      </p:sp>
      <p:pic>
        <p:nvPicPr>
          <p:cNvPr id="5" name="Bildobjekt 4" descr="En bild som visar text, diagram, handskrift, konst&#10;&#10;AI-genererat innehåll kan vara felaktigt.">
            <a:extLst>
              <a:ext uri="{FF2B5EF4-FFF2-40B4-BE49-F238E27FC236}">
                <a16:creationId xmlns:a16="http://schemas.microsoft.com/office/drawing/2014/main" id="{3C782C29-F219-08D7-83B0-08F062C130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2" y="1510560"/>
            <a:ext cx="5056093" cy="4525200"/>
          </a:xfrm>
          <a:prstGeom prst="rect">
            <a:avLst/>
          </a:prstGeom>
          <a:noFill/>
        </p:spPr>
      </p:pic>
    </p:spTree>
    <p:extLst>
      <p:ext uri="{BB962C8B-B14F-4D97-AF65-F5344CB8AC3E}">
        <p14:creationId xmlns:p14="http://schemas.microsoft.com/office/powerpoint/2010/main" val="2968415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F29796-FA0C-341A-77A9-FE07D9514007}"/>
            </a:ext>
          </a:extLst>
        </p:cNvPr>
        <p:cNvGrpSpPr/>
        <p:nvPr/>
      </p:nvGrpSpPr>
      <p:grpSpPr>
        <a:xfrm>
          <a:off x="0" y="0"/>
          <a:ext cx="0" cy="0"/>
          <a:chOff x="0" y="0"/>
          <a:chExt cx="0" cy="0"/>
        </a:xfrm>
      </p:grpSpPr>
      <p:sp>
        <p:nvSpPr>
          <p:cNvPr id="4" name="textruta 3">
            <a:extLst>
              <a:ext uri="{FF2B5EF4-FFF2-40B4-BE49-F238E27FC236}">
                <a16:creationId xmlns:a16="http://schemas.microsoft.com/office/drawing/2014/main" id="{C7A5265D-D4E5-A135-F0D7-2EA774552102}"/>
              </a:ext>
            </a:extLst>
          </p:cNvPr>
          <p:cNvSpPr txBox="1"/>
          <p:nvPr/>
        </p:nvSpPr>
        <p:spPr>
          <a:xfrm>
            <a:off x="609602" y="102150"/>
            <a:ext cx="11158332" cy="1143000"/>
          </a:xfrm>
          <a:prstGeom prst="rect">
            <a:avLst/>
          </a:prstGeom>
        </p:spPr>
        <p:txBody>
          <a:bodyPr vert="horz" lIns="91440" tIns="45720" rIns="91440" bIns="45720" rtlCol="0" anchor="ctr">
            <a:normAutofit/>
          </a:bodyPr>
          <a:lstStyle/>
          <a:p>
            <a:pPr defTabSz="685800">
              <a:spcBef>
                <a:spcPct val="0"/>
              </a:spcBef>
              <a:spcAft>
                <a:spcPts val="600"/>
              </a:spcAft>
            </a:pPr>
            <a:r>
              <a:rPr lang="sv-SE" sz="3300" kern="1200" dirty="0">
                <a:latin typeface="+mj-lt"/>
                <a:ea typeface="+mj-ea"/>
                <a:cs typeface="+mj-cs"/>
              </a:rPr>
              <a:t>Formulär för process ”Begära diarienummer”</a:t>
            </a:r>
          </a:p>
        </p:txBody>
      </p:sp>
      <p:pic>
        <p:nvPicPr>
          <p:cNvPr id="3" name="Bildobjekt 2">
            <a:extLst>
              <a:ext uri="{FF2B5EF4-FFF2-40B4-BE49-F238E27FC236}">
                <a16:creationId xmlns:a16="http://schemas.microsoft.com/office/drawing/2014/main" id="{7530B682-8346-7B00-AEBB-C1B123B67515}"/>
              </a:ext>
            </a:extLst>
          </p:cNvPr>
          <p:cNvPicPr>
            <a:picLocks noChangeAspect="1"/>
          </p:cNvPicPr>
          <p:nvPr/>
        </p:nvPicPr>
        <p:blipFill>
          <a:blip r:embed="rId3"/>
          <a:stretch>
            <a:fillRect/>
          </a:stretch>
        </p:blipFill>
        <p:spPr>
          <a:xfrm>
            <a:off x="2160270" y="1114703"/>
            <a:ext cx="7103503" cy="5469697"/>
          </a:xfrm>
          <a:prstGeom prst="rect">
            <a:avLst/>
          </a:prstGeom>
          <a:noFill/>
        </p:spPr>
      </p:pic>
    </p:spTree>
    <p:extLst>
      <p:ext uri="{BB962C8B-B14F-4D97-AF65-F5344CB8AC3E}">
        <p14:creationId xmlns:p14="http://schemas.microsoft.com/office/powerpoint/2010/main" val="903721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KLAR - Kortfilm - Robolina jobbar med att skapa dnr i Blue Prism">
            <a:hlinkClick r:id="" action="ppaction://media"/>
            <a:extLst>
              <a:ext uri="{FF2B5EF4-FFF2-40B4-BE49-F238E27FC236}">
                <a16:creationId xmlns:a16="http://schemas.microsoft.com/office/drawing/2014/main" id="{0F57D410-C8D8-C3DF-C8D6-F8B22143F937}"/>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49381" y="106711"/>
            <a:ext cx="11791437" cy="6632683"/>
          </a:xfrm>
          <a:prstGeom prst="rect">
            <a:avLst/>
          </a:prstGeom>
          <a:noFill/>
        </p:spPr>
      </p:pic>
    </p:spTree>
    <p:extLst>
      <p:ext uri="{BB962C8B-B14F-4D97-AF65-F5344CB8AC3E}">
        <p14:creationId xmlns:p14="http://schemas.microsoft.com/office/powerpoint/2010/main" val="158879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647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B84AFE-E5EF-D675-40E4-A83F1AD90ADC}"/>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ABFFA889-ED96-DAE7-9920-E7BE4F5A518D}"/>
              </a:ext>
            </a:extLst>
          </p:cNvPr>
          <p:cNvSpPr>
            <a:spLocks noGrp="1"/>
          </p:cNvSpPr>
          <p:nvPr>
            <p:ph type="title"/>
          </p:nvPr>
        </p:nvSpPr>
        <p:spPr>
          <a:solidFill>
            <a:srgbClr val="009EDF"/>
          </a:solidFill>
        </p:spPr>
        <p:txBody>
          <a:bodyPr/>
          <a:lstStyle/>
          <a:p>
            <a:r>
              <a:rPr lang="sv-SE" dirty="0"/>
              <a:t>Process ”Anställningsunderlag”</a:t>
            </a:r>
          </a:p>
        </p:txBody>
      </p:sp>
      <p:pic>
        <p:nvPicPr>
          <p:cNvPr id="2" name="Picture 2" descr="A diagram of a company&#10;&#10;Description automatically generated">
            <a:extLst>
              <a:ext uri="{FF2B5EF4-FFF2-40B4-BE49-F238E27FC236}">
                <a16:creationId xmlns:a16="http://schemas.microsoft.com/office/drawing/2014/main" id="{6B1707D8-D867-F174-23C7-2AFD1FCF3734}"/>
              </a:ext>
            </a:extLst>
          </p:cNvPr>
          <p:cNvPicPr>
            <a:picLocks noChangeAspect="1"/>
          </p:cNvPicPr>
          <p:nvPr/>
        </p:nvPicPr>
        <p:blipFill>
          <a:blip r:embed="rId3"/>
          <a:stretch>
            <a:fillRect/>
          </a:stretch>
        </p:blipFill>
        <p:spPr>
          <a:xfrm>
            <a:off x="1075047" y="1671066"/>
            <a:ext cx="9656015" cy="4143877"/>
          </a:xfrm>
          <a:prstGeom prst="rect">
            <a:avLst/>
          </a:prstGeom>
        </p:spPr>
      </p:pic>
    </p:spTree>
    <p:extLst>
      <p:ext uri="{BB962C8B-B14F-4D97-AF65-F5344CB8AC3E}">
        <p14:creationId xmlns:p14="http://schemas.microsoft.com/office/powerpoint/2010/main" val="34028629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EFE03-D26E-E720-FCFE-58945DFC1130}"/>
              </a:ext>
            </a:extLst>
          </p:cNvPr>
          <p:cNvSpPr>
            <a:spLocks noGrp="1"/>
          </p:cNvSpPr>
          <p:nvPr>
            <p:ph type="title"/>
          </p:nvPr>
        </p:nvSpPr>
        <p:spPr/>
        <p:txBody>
          <a:bodyPr/>
          <a:lstStyle/>
          <a:p>
            <a:r>
              <a:rPr lang="en-US" dirty="0" err="1"/>
              <a:t>Utgångsläge</a:t>
            </a:r>
            <a:endParaRPr lang="en-US" dirty="0"/>
          </a:p>
        </p:txBody>
      </p:sp>
      <p:sp>
        <p:nvSpPr>
          <p:cNvPr id="3" name="TextBox 2">
            <a:extLst>
              <a:ext uri="{FF2B5EF4-FFF2-40B4-BE49-F238E27FC236}">
                <a16:creationId xmlns:a16="http://schemas.microsoft.com/office/drawing/2014/main" id="{70A96FBF-B81D-37E9-AB25-7FE71149D0C3}"/>
              </a:ext>
            </a:extLst>
          </p:cNvPr>
          <p:cNvSpPr txBox="1"/>
          <p:nvPr/>
        </p:nvSpPr>
        <p:spPr>
          <a:xfrm>
            <a:off x="482454" y="2645664"/>
            <a:ext cx="10517777" cy="309507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lnSpc>
                <a:spcPct val="150000"/>
              </a:lnSpc>
              <a:buFont typeface="Arial"/>
              <a:buChar char="•"/>
            </a:pPr>
            <a:r>
              <a:rPr lang="sv-SE" dirty="0"/>
              <a:t>2 olika </a:t>
            </a:r>
            <a:r>
              <a:rPr lang="sv-SE" dirty="0" err="1"/>
              <a:t>wordmallar</a:t>
            </a:r>
            <a:r>
              <a:rPr lang="sv-SE" dirty="0"/>
              <a:t> för anställningsunderlag. </a:t>
            </a:r>
          </a:p>
          <a:p>
            <a:pPr marL="285750" indent="-285750">
              <a:lnSpc>
                <a:spcPct val="150000"/>
              </a:lnSpc>
              <a:buFont typeface="Arial"/>
              <a:buChar char="•"/>
            </a:pPr>
            <a:r>
              <a:rPr lang="sv-SE" dirty="0"/>
              <a:t>Risk för ej komplett eller korrekt ifylld information.</a:t>
            </a:r>
          </a:p>
          <a:p>
            <a:pPr marL="285750" indent="-285750">
              <a:lnSpc>
                <a:spcPct val="150000"/>
              </a:lnSpc>
              <a:buFont typeface="Arial"/>
              <a:buChar char="•"/>
            </a:pPr>
            <a:r>
              <a:rPr lang="sv-SE" dirty="0"/>
              <a:t>HR-specialister får ofta fråga controllers/ekonomer/chefer om mer information. </a:t>
            </a:r>
          </a:p>
          <a:p>
            <a:pPr marL="285750" indent="-285750">
              <a:lnSpc>
                <a:spcPct val="150000"/>
              </a:lnSpc>
              <a:buFont typeface="Arial"/>
              <a:buChar char="•"/>
            </a:pPr>
            <a:r>
              <a:rPr lang="sv-SE" dirty="0"/>
              <a:t>HR-administratörer kopierar information från underlaget och annonsen i </a:t>
            </a:r>
            <a:r>
              <a:rPr lang="sv-SE" dirty="0" err="1"/>
              <a:t>Varbi</a:t>
            </a:r>
            <a:r>
              <a:rPr lang="sv-SE" dirty="0"/>
              <a:t> till anställningsbeviset.</a:t>
            </a:r>
          </a:p>
          <a:p>
            <a:pPr marL="285750" indent="-285750">
              <a:buFont typeface="Arial"/>
              <a:buChar char="•"/>
            </a:pPr>
            <a:r>
              <a:rPr lang="sv-SE" dirty="0"/>
              <a:t>Lönespecialister får både anställningsunderlag och anställningsbevis för att kunna registrera anställningen i lönesystemet . Risk för att fel uppgifter registreras eller inte alls blir registrerade </a:t>
            </a:r>
            <a:r>
              <a:rPr lang="sv-SE" dirty="0" err="1"/>
              <a:t>pga</a:t>
            </a:r>
            <a:r>
              <a:rPr lang="sv-SE" dirty="0"/>
              <a:t> ofullständiga underlag.</a:t>
            </a:r>
          </a:p>
          <a:p>
            <a:pPr marL="285750" indent="-285750">
              <a:lnSpc>
                <a:spcPct val="150000"/>
              </a:lnSpc>
              <a:buFont typeface="Arial" panose="020B0604020202020204" pitchFamily="34" charset="0"/>
              <a:buChar char="•"/>
            </a:pPr>
            <a:r>
              <a:rPr lang="sv-SE" dirty="0"/>
              <a:t>Ekonomer saknar information om nya anställningar– </a:t>
            </a:r>
            <a:r>
              <a:rPr lang="sv-SE" dirty="0" err="1"/>
              <a:t>merjobb</a:t>
            </a:r>
            <a:r>
              <a:rPr lang="sv-SE" dirty="0"/>
              <a:t> t.ex. omföringar av löner om kontering är fel.</a:t>
            </a:r>
          </a:p>
          <a:p>
            <a:pPr marL="285750" indent="-285750">
              <a:lnSpc>
                <a:spcPct val="150000"/>
              </a:lnSpc>
              <a:buFont typeface="Arial"/>
              <a:buChar char="•"/>
            </a:pPr>
            <a:r>
              <a:rPr lang="sv-SE" dirty="0"/>
              <a:t>Cheferna vet inte var en anställning befinner sig i "processen" - svårt att </a:t>
            </a:r>
            <a:r>
              <a:rPr lang="sv-SE"/>
              <a:t>ha överblick.</a:t>
            </a:r>
            <a:endParaRPr lang="sv-SE" dirty="0"/>
          </a:p>
        </p:txBody>
      </p:sp>
      <p:pic>
        <p:nvPicPr>
          <p:cNvPr id="5" name="Bildobjekt 4">
            <a:extLst>
              <a:ext uri="{FF2B5EF4-FFF2-40B4-BE49-F238E27FC236}">
                <a16:creationId xmlns:a16="http://schemas.microsoft.com/office/drawing/2014/main" id="{4261AF98-799A-3C55-03FC-18FE65F2C4FE}"/>
              </a:ext>
            </a:extLst>
          </p:cNvPr>
          <p:cNvPicPr>
            <a:picLocks noChangeAspect="1"/>
          </p:cNvPicPr>
          <p:nvPr/>
        </p:nvPicPr>
        <p:blipFill>
          <a:blip r:embed="rId3"/>
          <a:stretch>
            <a:fillRect/>
          </a:stretch>
        </p:blipFill>
        <p:spPr>
          <a:xfrm>
            <a:off x="6537960" y="573820"/>
            <a:ext cx="4526279" cy="2950096"/>
          </a:xfrm>
          <a:prstGeom prst="rect">
            <a:avLst/>
          </a:prstGeom>
        </p:spPr>
      </p:pic>
    </p:spTree>
    <p:extLst>
      <p:ext uri="{BB962C8B-B14F-4D97-AF65-F5344CB8AC3E}">
        <p14:creationId xmlns:p14="http://schemas.microsoft.com/office/powerpoint/2010/main" val="7190488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A4E4747-4C7D-0C48-0257-6311C5B15BB0}"/>
              </a:ext>
            </a:extLst>
          </p:cNvPr>
          <p:cNvSpPr>
            <a:spLocks noGrp="1"/>
          </p:cNvSpPr>
          <p:nvPr>
            <p:ph type="title"/>
          </p:nvPr>
        </p:nvSpPr>
        <p:spPr>
          <a:xfrm>
            <a:off x="609602" y="273600"/>
            <a:ext cx="11158332" cy="1143000"/>
          </a:xfrm>
        </p:spPr>
        <p:txBody>
          <a:bodyPr vert="horz" lIns="91440" tIns="45720" rIns="91440" bIns="45720" rtlCol="0" anchor="ctr">
            <a:normAutofit/>
          </a:bodyPr>
          <a:lstStyle/>
          <a:p>
            <a:pPr marL="143510"/>
            <a:r>
              <a:rPr lang="sv-SE" kern="1200" dirty="0">
                <a:latin typeface="+mj-lt"/>
                <a:ea typeface="+mj-ea"/>
                <a:cs typeface="+mj-cs"/>
              </a:rPr>
              <a:t>Möjliga alternativ på lösning</a:t>
            </a:r>
          </a:p>
        </p:txBody>
      </p:sp>
      <p:sp>
        <p:nvSpPr>
          <p:cNvPr id="2" name="textruta 1">
            <a:extLst>
              <a:ext uri="{FF2B5EF4-FFF2-40B4-BE49-F238E27FC236}">
                <a16:creationId xmlns:a16="http://schemas.microsoft.com/office/drawing/2014/main" id="{15631AD9-7FCA-F8AA-3C1B-5B92C5D9995D}"/>
              </a:ext>
            </a:extLst>
          </p:cNvPr>
          <p:cNvSpPr txBox="1"/>
          <p:nvPr/>
        </p:nvSpPr>
        <p:spPr>
          <a:xfrm>
            <a:off x="609600" y="1602000"/>
            <a:ext cx="9963150" cy="2911006"/>
          </a:xfrm>
          <a:prstGeom prst="rect">
            <a:avLst/>
          </a:prstGeom>
        </p:spPr>
        <p:txBody>
          <a:bodyPr vert="horz" lIns="91440" tIns="45720" rIns="91440" bIns="45720" rtlCol="0">
            <a:normAutofit/>
          </a:bodyPr>
          <a:lstStyle/>
          <a:p>
            <a:pPr marL="257175" indent="-257175" defTabSz="685800">
              <a:spcBef>
                <a:spcPct val="20000"/>
              </a:spcBef>
              <a:buFont typeface="Arial" panose="020B0604020202020204" pitchFamily="34" charset="0"/>
              <a:buChar char="•"/>
            </a:pPr>
            <a:r>
              <a:rPr lang="sv-SE" sz="2100" dirty="0">
                <a:latin typeface="+mj-lt"/>
              </a:rPr>
              <a:t>Interact (funktionalitet kopplad till BluePrism)</a:t>
            </a:r>
          </a:p>
          <a:p>
            <a:pPr marL="257175" indent="-257175" defTabSz="685800">
              <a:spcBef>
                <a:spcPct val="20000"/>
              </a:spcBef>
              <a:buFont typeface="Arial" panose="020B0604020202020204" pitchFamily="34" charset="0"/>
              <a:buChar char="•"/>
            </a:pPr>
            <a:r>
              <a:rPr lang="sv-SE" sz="2100" dirty="0">
                <a:latin typeface="+mj-lt"/>
              </a:rPr>
              <a:t>Omarbetade formulär i Word eller via vårt Intranät (Sitevision)</a:t>
            </a:r>
          </a:p>
          <a:p>
            <a:pPr marL="257175" indent="-257175" defTabSz="685800">
              <a:spcBef>
                <a:spcPct val="20000"/>
              </a:spcBef>
              <a:buFont typeface="Arial" panose="020B0604020202020204" pitchFamily="34" charset="0"/>
              <a:buChar char="•"/>
            </a:pPr>
            <a:r>
              <a:rPr lang="sv-SE" sz="2100" dirty="0">
                <a:latin typeface="+mj-lt"/>
              </a:rPr>
              <a:t>Registrera direkt i lönesystemet Primula</a:t>
            </a:r>
          </a:p>
          <a:p>
            <a:pPr marL="257175" indent="-257175" defTabSz="685800">
              <a:spcBef>
                <a:spcPct val="20000"/>
              </a:spcBef>
              <a:buFont typeface="Arial" panose="020B0604020202020204" pitchFamily="34" charset="0"/>
              <a:buChar char="•"/>
            </a:pPr>
            <a:endParaRPr lang="sv-SE" sz="2100" dirty="0">
              <a:latin typeface="+mj-lt"/>
            </a:endParaRPr>
          </a:p>
          <a:p>
            <a:pPr marL="257175" indent="-257175" defTabSz="685800">
              <a:spcBef>
                <a:spcPct val="20000"/>
              </a:spcBef>
              <a:buFont typeface="Arial" panose="020B0604020202020204" pitchFamily="34" charset="0"/>
              <a:buChar char="•"/>
            </a:pPr>
            <a:endParaRPr lang="sv-SE" sz="2100" dirty="0">
              <a:latin typeface="+mj-lt"/>
            </a:endParaRPr>
          </a:p>
          <a:p>
            <a:pPr marL="257175" indent="-257175" defTabSz="685800">
              <a:spcBef>
                <a:spcPct val="20000"/>
              </a:spcBef>
              <a:buFont typeface="Arial" panose="020B0604020202020204" pitchFamily="34" charset="0"/>
              <a:buChar char="•"/>
            </a:pPr>
            <a:r>
              <a:rPr lang="sv-SE" sz="2100" b="1" dirty="0">
                <a:latin typeface="+mj-lt"/>
              </a:rPr>
              <a:t>Fokus:  Vår nya lösning ska göra det så enkelt som möjligt för våra rekryterande chefer att göra rätt</a:t>
            </a:r>
          </a:p>
        </p:txBody>
      </p:sp>
    </p:spTree>
    <p:extLst>
      <p:ext uri="{BB962C8B-B14F-4D97-AF65-F5344CB8AC3E}">
        <p14:creationId xmlns:p14="http://schemas.microsoft.com/office/powerpoint/2010/main" val="25987388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llips 2">
            <a:extLst>
              <a:ext uri="{FF2B5EF4-FFF2-40B4-BE49-F238E27FC236}">
                <a16:creationId xmlns:a16="http://schemas.microsoft.com/office/drawing/2014/main" id="{8EF88AB9-50DC-8C3A-D6E2-1F0B2AD2F815}"/>
              </a:ext>
            </a:extLst>
          </p:cNvPr>
          <p:cNvSpPr>
            <a:spLocks noChangeAspect="1"/>
          </p:cNvSpPr>
          <p:nvPr/>
        </p:nvSpPr>
        <p:spPr>
          <a:xfrm>
            <a:off x="1075950" y="869733"/>
            <a:ext cx="765114" cy="707922"/>
          </a:xfrm>
          <a:prstGeom prst="ellipse">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1200" dirty="0" err="1"/>
              <a:t>Varbi</a:t>
            </a:r>
            <a:endParaRPr lang="sv-SE" sz="1200" dirty="0"/>
          </a:p>
        </p:txBody>
      </p:sp>
      <p:sp>
        <p:nvSpPr>
          <p:cNvPr id="9" name="Alternativ prosess 8">
            <a:extLst>
              <a:ext uri="{FF2B5EF4-FFF2-40B4-BE49-F238E27FC236}">
                <a16:creationId xmlns:a16="http://schemas.microsoft.com/office/drawing/2014/main" id="{AE2B8595-0B85-DF1E-4B61-43C501CC48A8}"/>
              </a:ext>
            </a:extLst>
          </p:cNvPr>
          <p:cNvSpPr>
            <a:spLocks noChangeAspect="1"/>
          </p:cNvSpPr>
          <p:nvPr/>
        </p:nvSpPr>
        <p:spPr bwMode="auto">
          <a:xfrm>
            <a:off x="2199644" y="917370"/>
            <a:ext cx="914400" cy="612648"/>
          </a:xfrm>
          <a:prstGeom prst="flowChartAlternateProcess">
            <a:avLst/>
          </a:prstGeom>
          <a:solidFill>
            <a:schemeClr val="accent1">
              <a:lumMod val="60000"/>
              <a:lumOff val="40000"/>
            </a:schemeClr>
          </a:solidFill>
          <a:ln>
            <a:solidFill>
              <a:srgbClr val="FFFFFF">
                <a:lumMod val="50000"/>
              </a:srgb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rtlCol="0" anchor="ctr">
            <a:noAutofit/>
          </a:bodyPr>
          <a:lstStyle/>
          <a:p>
            <a:pPr marL="0" marR="0" lvl="0" indent="0" algn="ctr" defTabSz="995363" eaLnBrk="1" fontAlgn="base" latinLnBrk="0" hangingPunct="1">
              <a:lnSpc>
                <a:spcPct val="100000"/>
              </a:lnSpc>
              <a:spcBef>
                <a:spcPct val="0"/>
              </a:spcBef>
              <a:spcAft>
                <a:spcPct val="50000"/>
              </a:spcAft>
              <a:buClr>
                <a:srgbClr val="435369"/>
              </a:buClr>
              <a:buSzPct val="80000"/>
              <a:buFontTx/>
              <a:buNone/>
              <a:tabLst>
                <a:tab pos="3228975" algn="l"/>
                <a:tab pos="4665663" algn="r"/>
              </a:tabLst>
              <a:defRPr/>
            </a:pPr>
            <a:r>
              <a:rPr lang="sv-SE" sz="1200" kern="0" dirty="0">
                <a:solidFill>
                  <a:srgbClr val="FFFFFF"/>
                </a:solidFill>
                <a:latin typeface="Arial" panose="020B0604020202020204"/>
                <a:ea typeface="ヒラギノ角ゴ ProN W3" charset="0"/>
                <a:cs typeface="Helvetica Neue Medium"/>
                <a:sym typeface="Gill Sans" charset="0"/>
              </a:rPr>
              <a:t>Dialog chef/HR-</a:t>
            </a:r>
            <a:r>
              <a:rPr lang="sv-SE" sz="1200" kern="0" dirty="0" err="1">
                <a:solidFill>
                  <a:srgbClr val="FFFFFF"/>
                </a:solidFill>
                <a:latin typeface="Arial" panose="020B0604020202020204"/>
                <a:ea typeface="ヒラギノ角ゴ ProN W3" charset="0"/>
                <a:cs typeface="Helvetica Neue Medium"/>
                <a:sym typeface="Gill Sans" charset="0"/>
              </a:rPr>
              <a:t>spec</a:t>
            </a:r>
            <a:endParaRPr kumimoji="0" lang="sv-SE" sz="1200" b="0" i="0" u="none" strike="noStrike" kern="0" cap="none" spc="0" normalizeH="0" baseline="0" dirty="0">
              <a:ln>
                <a:noFill/>
              </a:ln>
              <a:solidFill>
                <a:srgbClr val="FFFFFF"/>
              </a:solidFill>
              <a:effectLst/>
              <a:uLnTx/>
              <a:uFillTx/>
              <a:latin typeface="Arial" panose="020B0604020202020204"/>
              <a:ea typeface="ヒラギノ角ゴ ProN W3" charset="0"/>
              <a:cs typeface="Helvetica Neue Medium"/>
              <a:sym typeface="Gill Sans" charset="0"/>
            </a:endParaRPr>
          </a:p>
        </p:txBody>
      </p:sp>
      <p:sp>
        <p:nvSpPr>
          <p:cNvPr id="10" name="Terminator 11">
            <a:extLst>
              <a:ext uri="{FF2B5EF4-FFF2-40B4-BE49-F238E27FC236}">
                <a16:creationId xmlns:a16="http://schemas.microsoft.com/office/drawing/2014/main" id="{58492B91-371C-505F-6240-E2C0D84D604B}"/>
              </a:ext>
            </a:extLst>
          </p:cNvPr>
          <p:cNvSpPr>
            <a:spLocks noChangeAspect="1"/>
          </p:cNvSpPr>
          <p:nvPr/>
        </p:nvSpPr>
        <p:spPr bwMode="auto">
          <a:xfrm>
            <a:off x="204888" y="1061263"/>
            <a:ext cx="669159" cy="324863"/>
          </a:xfrm>
          <a:prstGeom prst="flowChartTerminator">
            <a:avLst/>
          </a:prstGeom>
          <a:solidFill>
            <a:srgbClr val="2B2B2D"/>
          </a:solidFill>
          <a:ln>
            <a:solidFill>
              <a:srgbClr val="FFFFFF">
                <a:lumMod val="50000"/>
              </a:srgb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rtlCol="0" anchor="ctr">
            <a:noAutofit/>
          </a:bodyPr>
          <a:lstStyle/>
          <a:p>
            <a:pPr marL="0" marR="0" lvl="0" indent="0" algn="ctr" defTabSz="995363" eaLnBrk="1" fontAlgn="base" latinLnBrk="0" hangingPunct="1">
              <a:lnSpc>
                <a:spcPct val="100000"/>
              </a:lnSpc>
              <a:spcBef>
                <a:spcPct val="0"/>
              </a:spcBef>
              <a:spcAft>
                <a:spcPct val="50000"/>
              </a:spcAft>
              <a:buClr>
                <a:srgbClr val="435369"/>
              </a:buClr>
              <a:buSzPct val="80000"/>
              <a:buFontTx/>
              <a:buNone/>
              <a:tabLst>
                <a:tab pos="3228975" algn="l"/>
                <a:tab pos="4665663" algn="r"/>
              </a:tabLst>
              <a:defRPr/>
            </a:pPr>
            <a:r>
              <a:rPr lang="sv-SE" sz="1200" kern="0" dirty="0">
                <a:solidFill>
                  <a:schemeClr val="bg1"/>
                </a:solidFill>
                <a:latin typeface="Arial" panose="020B0604020202020204"/>
                <a:ea typeface="ヒラギノ角ゴ ProN W3" charset="0"/>
                <a:cs typeface="Helvetica Neue Medium"/>
                <a:sym typeface="Gill Sans" charset="0"/>
              </a:rPr>
              <a:t>Start</a:t>
            </a:r>
            <a:endParaRPr kumimoji="0" lang="sv-SE" sz="1200" b="0" i="0" u="none" strike="noStrike" kern="0" cap="none" spc="0" normalizeH="0" baseline="0" dirty="0">
              <a:ln>
                <a:noFill/>
              </a:ln>
              <a:solidFill>
                <a:schemeClr val="bg1"/>
              </a:solidFill>
              <a:effectLst/>
              <a:uLnTx/>
              <a:uFillTx/>
              <a:latin typeface="Arial" panose="020B0604020202020204"/>
              <a:ea typeface="ヒラギノ角ゴ ProN W3" charset="0"/>
              <a:cs typeface="Helvetica Neue Medium"/>
              <a:sym typeface="Gill Sans" charset="0"/>
            </a:endParaRPr>
          </a:p>
        </p:txBody>
      </p:sp>
      <p:sp>
        <p:nvSpPr>
          <p:cNvPr id="11" name="Terminator 13">
            <a:extLst>
              <a:ext uri="{FF2B5EF4-FFF2-40B4-BE49-F238E27FC236}">
                <a16:creationId xmlns:a16="http://schemas.microsoft.com/office/drawing/2014/main" id="{7434AEDD-EB74-479A-C19A-774ABFEC4351}"/>
              </a:ext>
            </a:extLst>
          </p:cNvPr>
          <p:cNvSpPr/>
          <p:nvPr/>
        </p:nvSpPr>
        <p:spPr bwMode="auto">
          <a:xfrm>
            <a:off x="11114035" y="3003652"/>
            <a:ext cx="669159" cy="324863"/>
          </a:xfrm>
          <a:prstGeom prst="flowChartTerminator">
            <a:avLst/>
          </a:prstGeom>
          <a:solidFill>
            <a:srgbClr val="2B2B2D"/>
          </a:solidFill>
          <a:ln>
            <a:solidFill>
              <a:srgbClr val="FFFFFF">
                <a:lumMod val="50000"/>
              </a:srgb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rtlCol="0" anchor="ctr">
            <a:noAutofit/>
          </a:bodyPr>
          <a:lstStyle/>
          <a:p>
            <a:pPr marL="0" marR="0" lvl="0" indent="0" algn="ctr" defTabSz="995363" eaLnBrk="1" fontAlgn="base" latinLnBrk="0" hangingPunct="1">
              <a:lnSpc>
                <a:spcPct val="100000"/>
              </a:lnSpc>
              <a:spcBef>
                <a:spcPct val="0"/>
              </a:spcBef>
              <a:spcAft>
                <a:spcPct val="50000"/>
              </a:spcAft>
              <a:buClr>
                <a:srgbClr val="435369"/>
              </a:buClr>
              <a:buSzPct val="80000"/>
              <a:buFontTx/>
              <a:buNone/>
              <a:tabLst>
                <a:tab pos="3228975" algn="l"/>
                <a:tab pos="4665663" algn="r"/>
              </a:tabLst>
              <a:defRPr/>
            </a:pPr>
            <a:r>
              <a:rPr kumimoji="0" lang="sv-SE" sz="1200" b="0" i="0" u="none" strike="noStrike" kern="0" cap="none" spc="0" normalizeH="0" baseline="0" dirty="0">
                <a:ln>
                  <a:noFill/>
                </a:ln>
                <a:solidFill>
                  <a:srgbClr val="FFFFFF"/>
                </a:solidFill>
                <a:effectLst/>
                <a:uLnTx/>
                <a:uFillTx/>
                <a:latin typeface="Arial" panose="020B0604020202020204"/>
                <a:ea typeface="ヒラギノ角ゴ ProN W3" charset="0"/>
                <a:cs typeface="Helvetica Neue Medium"/>
                <a:sym typeface="Gill Sans" charset="0"/>
              </a:rPr>
              <a:t>Slut</a:t>
            </a:r>
          </a:p>
        </p:txBody>
      </p:sp>
      <p:sp>
        <p:nvSpPr>
          <p:cNvPr id="12" name="Alternativ prosess 14">
            <a:extLst>
              <a:ext uri="{FF2B5EF4-FFF2-40B4-BE49-F238E27FC236}">
                <a16:creationId xmlns:a16="http://schemas.microsoft.com/office/drawing/2014/main" id="{99466084-B896-341F-A9D4-34608F7FE50B}"/>
              </a:ext>
            </a:extLst>
          </p:cNvPr>
          <p:cNvSpPr>
            <a:spLocks noChangeAspect="1"/>
          </p:cNvSpPr>
          <p:nvPr/>
        </p:nvSpPr>
        <p:spPr bwMode="auto">
          <a:xfrm>
            <a:off x="3584027" y="918980"/>
            <a:ext cx="914400" cy="612648"/>
          </a:xfrm>
          <a:prstGeom prst="flowChartAlternateProcess">
            <a:avLst/>
          </a:prstGeom>
          <a:solidFill>
            <a:schemeClr val="accent1"/>
          </a:solidFill>
          <a:ln>
            <a:solidFill>
              <a:srgbClr val="FFFFFF">
                <a:lumMod val="50000"/>
              </a:srgb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rtlCol="0" anchor="ctr">
            <a:noAutofit/>
          </a:bodyPr>
          <a:lstStyle/>
          <a:p>
            <a:pPr algn="ctr" defTabSz="995363" fontAlgn="base">
              <a:spcBef>
                <a:spcPct val="0"/>
              </a:spcBef>
              <a:spcAft>
                <a:spcPct val="50000"/>
              </a:spcAft>
              <a:buClr>
                <a:srgbClr val="435369"/>
              </a:buClr>
              <a:buSzPct val="80000"/>
              <a:tabLst>
                <a:tab pos="3228975" algn="l"/>
                <a:tab pos="4665663" algn="r"/>
              </a:tabLst>
            </a:pPr>
            <a:r>
              <a:rPr lang="sv-SE" sz="1200" kern="0" dirty="0">
                <a:solidFill>
                  <a:srgbClr val="FFFFFF"/>
                </a:solidFill>
                <a:latin typeface="Arial" panose="020B0604020202020204"/>
                <a:ea typeface="ヒラギノ角ゴ ProN W3" charset="0"/>
                <a:cs typeface="Helvetica Neue Medium"/>
                <a:sym typeface="Gill Sans" charset="0"/>
              </a:rPr>
              <a:t>Interact anställningsunderlag</a:t>
            </a:r>
          </a:p>
        </p:txBody>
      </p:sp>
      <p:sp>
        <p:nvSpPr>
          <p:cNvPr id="13" name="Alternativ prosess 16">
            <a:extLst>
              <a:ext uri="{FF2B5EF4-FFF2-40B4-BE49-F238E27FC236}">
                <a16:creationId xmlns:a16="http://schemas.microsoft.com/office/drawing/2014/main" id="{50B07828-C651-F65E-4473-7F2C1895DD01}"/>
              </a:ext>
            </a:extLst>
          </p:cNvPr>
          <p:cNvSpPr>
            <a:spLocks noChangeAspect="1"/>
          </p:cNvSpPr>
          <p:nvPr/>
        </p:nvSpPr>
        <p:spPr bwMode="auto">
          <a:xfrm>
            <a:off x="6453978" y="916690"/>
            <a:ext cx="914400" cy="612648"/>
          </a:xfrm>
          <a:prstGeom prst="flowChartAlternateProcess">
            <a:avLst/>
          </a:prstGeom>
          <a:solidFill>
            <a:schemeClr val="accent6"/>
          </a:solidFill>
          <a:ln>
            <a:solidFill>
              <a:srgbClr val="FFFFFF">
                <a:lumMod val="50000"/>
              </a:srgb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rtlCol="0" anchor="ctr">
            <a:noAutofit/>
          </a:bodyPr>
          <a:lstStyle/>
          <a:p>
            <a:pPr algn="ctr" defTabSz="995363" fontAlgn="base">
              <a:spcBef>
                <a:spcPct val="0"/>
              </a:spcBef>
              <a:spcAft>
                <a:spcPct val="50000"/>
              </a:spcAft>
              <a:buClr>
                <a:srgbClr val="435369"/>
              </a:buClr>
              <a:buSzPct val="80000"/>
              <a:tabLst>
                <a:tab pos="3228975" algn="l"/>
                <a:tab pos="4665663" algn="r"/>
              </a:tabLst>
            </a:pPr>
            <a:r>
              <a:rPr lang="sv-SE" sz="1200" kern="0" dirty="0">
                <a:solidFill>
                  <a:srgbClr val="FFFFFF"/>
                </a:solidFill>
                <a:latin typeface="Arial" panose="020B0604020202020204"/>
                <a:ea typeface="ヒラギノ角ゴ ProN W3" charset="0"/>
                <a:cs typeface="Helvetica Neue Medium"/>
                <a:sym typeface="Gill Sans" charset="0"/>
              </a:rPr>
              <a:t>HR-</a:t>
            </a:r>
            <a:r>
              <a:rPr lang="sv-SE" sz="1200" kern="0" dirty="0" err="1">
                <a:solidFill>
                  <a:srgbClr val="FFFFFF"/>
                </a:solidFill>
                <a:latin typeface="Arial" panose="020B0604020202020204"/>
                <a:ea typeface="ヒラギノ角ゴ ProN W3" charset="0"/>
                <a:cs typeface="Helvetica Neue Medium"/>
                <a:sym typeface="Gill Sans" charset="0"/>
              </a:rPr>
              <a:t>admin</a:t>
            </a:r>
            <a:endParaRPr lang="sv-SE" sz="1200" kern="0" dirty="0">
              <a:solidFill>
                <a:srgbClr val="FFFFFF"/>
              </a:solidFill>
              <a:latin typeface="Arial" panose="020B0604020202020204"/>
              <a:ea typeface="ヒラギノ角ゴ ProN W3" charset="0"/>
              <a:cs typeface="Helvetica Neue Medium"/>
              <a:sym typeface="Gill Sans" charset="0"/>
            </a:endParaRPr>
          </a:p>
        </p:txBody>
      </p:sp>
      <p:cxnSp>
        <p:nvCxnSpPr>
          <p:cNvPr id="14" name="Rett pilkobling 21">
            <a:extLst>
              <a:ext uri="{FF2B5EF4-FFF2-40B4-BE49-F238E27FC236}">
                <a16:creationId xmlns:a16="http://schemas.microsoft.com/office/drawing/2014/main" id="{42525DB9-9021-C386-0F80-218E7F739F9B}"/>
              </a:ext>
            </a:extLst>
          </p:cNvPr>
          <p:cNvCxnSpPr>
            <a:cxnSpLocks noChangeAspect="1"/>
            <a:stCxn id="10" idx="3"/>
            <a:endCxn id="3" idx="2"/>
          </p:cNvCxnSpPr>
          <p:nvPr/>
        </p:nvCxnSpPr>
        <p:spPr>
          <a:xfrm flipV="1">
            <a:off x="874047" y="1223694"/>
            <a:ext cx="201903" cy="1"/>
          </a:xfrm>
          <a:prstGeom prst="straightConnector1">
            <a:avLst/>
          </a:prstGeom>
          <a:noFill/>
          <a:ln w="6350" cap="flat" cmpd="sng" algn="ctr">
            <a:solidFill>
              <a:srgbClr val="435369"/>
            </a:solidFill>
            <a:prstDash val="solid"/>
            <a:miter lim="800000"/>
            <a:tailEnd type="triangle"/>
          </a:ln>
          <a:effectLst/>
        </p:spPr>
      </p:cxnSp>
      <p:sp>
        <p:nvSpPr>
          <p:cNvPr id="19" name="Alternativ prosess 14">
            <a:extLst>
              <a:ext uri="{FF2B5EF4-FFF2-40B4-BE49-F238E27FC236}">
                <a16:creationId xmlns:a16="http://schemas.microsoft.com/office/drawing/2014/main" id="{11BD98B3-3629-3AD7-887A-471DCA461247}"/>
              </a:ext>
            </a:extLst>
          </p:cNvPr>
          <p:cNvSpPr/>
          <p:nvPr/>
        </p:nvSpPr>
        <p:spPr bwMode="auto">
          <a:xfrm>
            <a:off x="608856" y="2816352"/>
            <a:ext cx="914400" cy="612648"/>
          </a:xfrm>
          <a:prstGeom prst="flowChartAlternateProcess">
            <a:avLst/>
          </a:prstGeom>
          <a:solidFill>
            <a:schemeClr val="bg1">
              <a:lumMod val="75000"/>
            </a:schemeClr>
          </a:solidFill>
          <a:ln>
            <a:solidFill>
              <a:srgbClr val="FFFFFF">
                <a:lumMod val="50000"/>
              </a:srgb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rtlCol="0" anchor="ctr">
            <a:noAutofit/>
          </a:bodyPr>
          <a:lstStyle/>
          <a:p>
            <a:pPr algn="ctr" defTabSz="995363" fontAlgn="base">
              <a:spcBef>
                <a:spcPct val="0"/>
              </a:spcBef>
              <a:spcAft>
                <a:spcPct val="50000"/>
              </a:spcAft>
              <a:buClr>
                <a:srgbClr val="435369"/>
              </a:buClr>
              <a:buSzPct val="80000"/>
              <a:tabLst>
                <a:tab pos="3228975" algn="l"/>
                <a:tab pos="4665663" algn="r"/>
              </a:tabLst>
            </a:pPr>
            <a:r>
              <a:rPr lang="sv-SE" sz="1200" kern="0" dirty="0">
                <a:solidFill>
                  <a:srgbClr val="FFFFFF"/>
                </a:solidFill>
                <a:latin typeface="Arial" panose="020B0604020202020204"/>
                <a:ea typeface="ヒラギノ角ゴ ProN W3" charset="0"/>
                <a:cs typeface="Helvetica Neue Medium"/>
                <a:sym typeface="Gill Sans" charset="0"/>
              </a:rPr>
              <a:t>Robot</a:t>
            </a:r>
          </a:p>
        </p:txBody>
      </p:sp>
      <p:sp>
        <p:nvSpPr>
          <p:cNvPr id="20" name="Alternativ prosess 14">
            <a:extLst>
              <a:ext uri="{FF2B5EF4-FFF2-40B4-BE49-F238E27FC236}">
                <a16:creationId xmlns:a16="http://schemas.microsoft.com/office/drawing/2014/main" id="{C578B006-A9B0-42EF-AB60-6A1538ACBDA9}"/>
              </a:ext>
            </a:extLst>
          </p:cNvPr>
          <p:cNvSpPr>
            <a:spLocks noChangeAspect="1"/>
          </p:cNvSpPr>
          <p:nvPr/>
        </p:nvSpPr>
        <p:spPr bwMode="auto">
          <a:xfrm>
            <a:off x="5018578" y="916690"/>
            <a:ext cx="914400" cy="612648"/>
          </a:xfrm>
          <a:prstGeom prst="flowChartAlternateProcess">
            <a:avLst/>
          </a:prstGeom>
          <a:solidFill>
            <a:schemeClr val="accent1">
              <a:lumMod val="60000"/>
              <a:lumOff val="40000"/>
            </a:schemeClr>
          </a:solidFill>
          <a:ln>
            <a:solidFill>
              <a:srgbClr val="FFFFFF">
                <a:lumMod val="50000"/>
              </a:srgb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rtlCol="0" anchor="ctr">
            <a:noAutofit/>
          </a:bodyPr>
          <a:lstStyle/>
          <a:p>
            <a:pPr algn="ctr" defTabSz="995363" fontAlgn="base">
              <a:spcBef>
                <a:spcPct val="0"/>
              </a:spcBef>
              <a:spcAft>
                <a:spcPct val="50000"/>
              </a:spcAft>
              <a:buClr>
                <a:srgbClr val="435369"/>
              </a:buClr>
              <a:buSzPct val="80000"/>
              <a:tabLst>
                <a:tab pos="3228975" algn="l"/>
                <a:tab pos="4665663" algn="r"/>
              </a:tabLst>
            </a:pPr>
            <a:r>
              <a:rPr lang="sv-SE" sz="1200" kern="0" dirty="0">
                <a:solidFill>
                  <a:srgbClr val="FFFFFF"/>
                </a:solidFill>
                <a:latin typeface="Arial" panose="020B0604020202020204"/>
                <a:ea typeface="ヒラギノ角ゴ ProN W3" charset="0"/>
                <a:cs typeface="Helvetica Neue Medium"/>
                <a:sym typeface="Gill Sans" charset="0"/>
              </a:rPr>
              <a:t>HR-</a:t>
            </a:r>
            <a:r>
              <a:rPr lang="sv-SE" sz="1200" kern="0" dirty="0" err="1">
                <a:solidFill>
                  <a:srgbClr val="FFFFFF"/>
                </a:solidFill>
                <a:latin typeface="Arial" panose="020B0604020202020204"/>
                <a:ea typeface="ヒラギノ角ゴ ProN W3" charset="0"/>
                <a:cs typeface="Helvetica Neue Medium"/>
                <a:sym typeface="Gill Sans" charset="0"/>
              </a:rPr>
              <a:t>spec</a:t>
            </a:r>
            <a:endParaRPr lang="sv-SE" sz="1200" kern="0" dirty="0">
              <a:solidFill>
                <a:srgbClr val="FFFFFF"/>
              </a:solidFill>
              <a:latin typeface="Arial" panose="020B0604020202020204"/>
              <a:ea typeface="ヒラギノ角ゴ ProN W3" charset="0"/>
              <a:cs typeface="Helvetica Neue Medium"/>
              <a:sym typeface="Gill Sans" charset="0"/>
            </a:endParaRPr>
          </a:p>
        </p:txBody>
      </p:sp>
      <p:sp>
        <p:nvSpPr>
          <p:cNvPr id="34" name="textruta 33">
            <a:extLst>
              <a:ext uri="{FF2B5EF4-FFF2-40B4-BE49-F238E27FC236}">
                <a16:creationId xmlns:a16="http://schemas.microsoft.com/office/drawing/2014/main" id="{6BDEEFD7-3512-D603-A976-B4FECD22B3B6}"/>
              </a:ext>
            </a:extLst>
          </p:cNvPr>
          <p:cNvSpPr txBox="1"/>
          <p:nvPr/>
        </p:nvSpPr>
        <p:spPr>
          <a:xfrm>
            <a:off x="4358057" y="126231"/>
            <a:ext cx="756598" cy="369332"/>
          </a:xfrm>
          <a:prstGeom prst="rect">
            <a:avLst/>
          </a:prstGeom>
          <a:noFill/>
          <a:ln w="3175">
            <a:solidFill>
              <a:schemeClr val="accent1"/>
            </a:solidFill>
          </a:ln>
        </p:spPr>
        <p:txBody>
          <a:bodyPr wrap="square" rtlCol="0">
            <a:spAutoFit/>
          </a:bodyPr>
          <a:lstStyle/>
          <a:p>
            <a:r>
              <a:rPr lang="sv-SE" sz="900" dirty="0"/>
              <a:t>Mail till HR helpdesk</a:t>
            </a:r>
          </a:p>
        </p:txBody>
      </p:sp>
      <p:cxnSp>
        <p:nvCxnSpPr>
          <p:cNvPr id="37" name="Rak pilkoppling 36">
            <a:extLst>
              <a:ext uri="{FF2B5EF4-FFF2-40B4-BE49-F238E27FC236}">
                <a16:creationId xmlns:a16="http://schemas.microsoft.com/office/drawing/2014/main" id="{3629168D-87CD-2A47-C9B2-B533DC839F99}"/>
              </a:ext>
            </a:extLst>
          </p:cNvPr>
          <p:cNvCxnSpPr>
            <a:cxnSpLocks/>
          </p:cNvCxnSpPr>
          <p:nvPr/>
        </p:nvCxnSpPr>
        <p:spPr>
          <a:xfrm>
            <a:off x="4736356" y="495563"/>
            <a:ext cx="0" cy="4127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1" name="textruta 40">
            <a:extLst>
              <a:ext uri="{FF2B5EF4-FFF2-40B4-BE49-F238E27FC236}">
                <a16:creationId xmlns:a16="http://schemas.microsoft.com/office/drawing/2014/main" id="{C4C1065D-2B6C-CA94-6E96-2202BAE8F9FE}"/>
              </a:ext>
            </a:extLst>
          </p:cNvPr>
          <p:cNvSpPr txBox="1"/>
          <p:nvPr/>
        </p:nvSpPr>
        <p:spPr>
          <a:xfrm>
            <a:off x="5801332" y="126231"/>
            <a:ext cx="756598" cy="369332"/>
          </a:xfrm>
          <a:prstGeom prst="rect">
            <a:avLst/>
          </a:prstGeom>
          <a:noFill/>
          <a:ln w="3175">
            <a:solidFill>
              <a:schemeClr val="accent1"/>
            </a:solidFill>
          </a:ln>
        </p:spPr>
        <p:txBody>
          <a:bodyPr wrap="square" rtlCol="0">
            <a:spAutoFit/>
          </a:bodyPr>
          <a:lstStyle/>
          <a:p>
            <a:r>
              <a:rPr lang="sv-SE" sz="900" dirty="0"/>
              <a:t>Mail till HR helpdesk</a:t>
            </a:r>
          </a:p>
        </p:txBody>
      </p:sp>
      <p:cxnSp>
        <p:nvCxnSpPr>
          <p:cNvPr id="42" name="Rak pilkoppling 41">
            <a:extLst>
              <a:ext uri="{FF2B5EF4-FFF2-40B4-BE49-F238E27FC236}">
                <a16:creationId xmlns:a16="http://schemas.microsoft.com/office/drawing/2014/main" id="{F09E5937-95B6-FE2E-ECEA-76F8458FE986}"/>
              </a:ext>
            </a:extLst>
          </p:cNvPr>
          <p:cNvCxnSpPr>
            <a:cxnSpLocks/>
          </p:cNvCxnSpPr>
          <p:nvPr/>
        </p:nvCxnSpPr>
        <p:spPr>
          <a:xfrm>
            <a:off x="6179631" y="495563"/>
            <a:ext cx="0" cy="41278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46" name="textruta 45">
            <a:extLst>
              <a:ext uri="{FF2B5EF4-FFF2-40B4-BE49-F238E27FC236}">
                <a16:creationId xmlns:a16="http://schemas.microsoft.com/office/drawing/2014/main" id="{B3FF7DCB-F84E-FC64-D63F-165A6527510C}"/>
              </a:ext>
            </a:extLst>
          </p:cNvPr>
          <p:cNvSpPr txBox="1"/>
          <p:nvPr/>
        </p:nvSpPr>
        <p:spPr>
          <a:xfrm>
            <a:off x="5018578" y="1529338"/>
            <a:ext cx="1106409" cy="1107996"/>
          </a:xfrm>
          <a:prstGeom prst="rect">
            <a:avLst/>
          </a:prstGeom>
          <a:noFill/>
        </p:spPr>
        <p:txBody>
          <a:bodyPr wrap="square" rtlCol="0">
            <a:spAutoFit/>
          </a:bodyPr>
          <a:lstStyle/>
          <a:p>
            <a:r>
              <a:rPr lang="sv-SE" sz="1100" dirty="0"/>
              <a:t>*Kontroll av uppgifter</a:t>
            </a:r>
          </a:p>
          <a:p>
            <a:r>
              <a:rPr lang="sv-SE" sz="1100" dirty="0"/>
              <a:t>*BESTA</a:t>
            </a:r>
          </a:p>
          <a:p>
            <a:r>
              <a:rPr lang="sv-SE" sz="1100" dirty="0"/>
              <a:t>*Chefsavtal?</a:t>
            </a:r>
          </a:p>
          <a:p>
            <a:r>
              <a:rPr lang="sv-SE" sz="1100" dirty="0"/>
              <a:t>*US validering?</a:t>
            </a:r>
          </a:p>
          <a:p>
            <a:r>
              <a:rPr lang="sv-SE" sz="1100" dirty="0"/>
              <a:t>*Kontering</a:t>
            </a:r>
          </a:p>
        </p:txBody>
      </p:sp>
      <p:sp>
        <p:nvSpPr>
          <p:cNvPr id="49" name="textruta 48">
            <a:extLst>
              <a:ext uri="{FF2B5EF4-FFF2-40B4-BE49-F238E27FC236}">
                <a16:creationId xmlns:a16="http://schemas.microsoft.com/office/drawing/2014/main" id="{F6C9B647-968F-9D5B-3554-DC540B80D86C}"/>
              </a:ext>
            </a:extLst>
          </p:cNvPr>
          <p:cNvSpPr txBox="1"/>
          <p:nvPr/>
        </p:nvSpPr>
        <p:spPr>
          <a:xfrm>
            <a:off x="6453129" y="1539397"/>
            <a:ext cx="1106409" cy="769441"/>
          </a:xfrm>
          <a:prstGeom prst="rect">
            <a:avLst/>
          </a:prstGeom>
          <a:noFill/>
        </p:spPr>
        <p:txBody>
          <a:bodyPr wrap="square" rtlCol="0">
            <a:spAutoFit/>
          </a:bodyPr>
          <a:lstStyle/>
          <a:p>
            <a:r>
              <a:rPr lang="sv-SE" sz="1100" dirty="0"/>
              <a:t>*Kontroll </a:t>
            </a:r>
            <a:r>
              <a:rPr lang="sv-SE" sz="1100" dirty="0" err="1"/>
              <a:t>personuppg</a:t>
            </a:r>
            <a:r>
              <a:rPr lang="sv-SE" sz="1100"/>
              <a:t>.</a:t>
            </a:r>
            <a:endParaRPr lang="sv-SE" sz="1100" dirty="0"/>
          </a:p>
          <a:p>
            <a:r>
              <a:rPr lang="sv-SE" sz="1100" dirty="0"/>
              <a:t>*</a:t>
            </a:r>
            <a:r>
              <a:rPr lang="sv-SE" sz="1100" dirty="0" err="1"/>
              <a:t>Adressuppg</a:t>
            </a:r>
            <a:r>
              <a:rPr lang="sv-SE" sz="1100" dirty="0"/>
              <a:t>.</a:t>
            </a:r>
          </a:p>
          <a:p>
            <a:r>
              <a:rPr lang="sv-SE" sz="1100" dirty="0"/>
              <a:t>*Mailadress</a:t>
            </a:r>
          </a:p>
        </p:txBody>
      </p:sp>
      <p:sp>
        <p:nvSpPr>
          <p:cNvPr id="50" name="textruta 49">
            <a:extLst>
              <a:ext uri="{FF2B5EF4-FFF2-40B4-BE49-F238E27FC236}">
                <a16:creationId xmlns:a16="http://schemas.microsoft.com/office/drawing/2014/main" id="{51B616E0-0951-329E-676D-671967C0661B}"/>
              </a:ext>
            </a:extLst>
          </p:cNvPr>
          <p:cNvSpPr txBox="1"/>
          <p:nvPr/>
        </p:nvSpPr>
        <p:spPr>
          <a:xfrm>
            <a:off x="9247656" y="1539397"/>
            <a:ext cx="1267540" cy="430887"/>
          </a:xfrm>
          <a:prstGeom prst="rect">
            <a:avLst/>
          </a:prstGeom>
          <a:noFill/>
        </p:spPr>
        <p:txBody>
          <a:bodyPr wrap="square" rtlCol="0">
            <a:spAutoFit/>
          </a:bodyPr>
          <a:lstStyle/>
          <a:p>
            <a:r>
              <a:rPr lang="sv-SE" sz="1100" dirty="0"/>
              <a:t>Skapar beslutsunderlag</a:t>
            </a:r>
          </a:p>
        </p:txBody>
      </p:sp>
      <p:sp>
        <p:nvSpPr>
          <p:cNvPr id="51" name="textruta 50">
            <a:extLst>
              <a:ext uri="{FF2B5EF4-FFF2-40B4-BE49-F238E27FC236}">
                <a16:creationId xmlns:a16="http://schemas.microsoft.com/office/drawing/2014/main" id="{B527DEE1-7E2E-B743-B217-CBBEA7C38295}"/>
              </a:ext>
            </a:extLst>
          </p:cNvPr>
          <p:cNvSpPr txBox="1"/>
          <p:nvPr/>
        </p:nvSpPr>
        <p:spPr>
          <a:xfrm>
            <a:off x="608856" y="3434799"/>
            <a:ext cx="1106409" cy="1277273"/>
          </a:xfrm>
          <a:prstGeom prst="rect">
            <a:avLst/>
          </a:prstGeom>
          <a:noFill/>
        </p:spPr>
        <p:txBody>
          <a:bodyPr wrap="square" rtlCol="0">
            <a:spAutoFit/>
          </a:bodyPr>
          <a:lstStyle/>
          <a:p>
            <a:r>
              <a:rPr lang="sv-SE" sz="1100" dirty="0"/>
              <a:t>*Skapar anställningsbevis i Word och PDF/A</a:t>
            </a:r>
          </a:p>
          <a:p>
            <a:r>
              <a:rPr lang="sv-SE" sz="1100" dirty="0"/>
              <a:t>*Sparas på nya </a:t>
            </a:r>
            <a:r>
              <a:rPr lang="sv-SE" sz="1100" dirty="0" err="1"/>
              <a:t>norpin</a:t>
            </a:r>
            <a:r>
              <a:rPr lang="sv-SE" sz="1100" dirty="0"/>
              <a:t> </a:t>
            </a:r>
            <a:r>
              <a:rPr lang="sv-SE" sz="1100" dirty="0" err="1"/>
              <a:t>hr_robot</a:t>
            </a:r>
            <a:endParaRPr lang="sv-SE" sz="1100" dirty="0"/>
          </a:p>
        </p:txBody>
      </p:sp>
      <p:sp>
        <p:nvSpPr>
          <p:cNvPr id="52" name="textruta 51">
            <a:extLst>
              <a:ext uri="{FF2B5EF4-FFF2-40B4-BE49-F238E27FC236}">
                <a16:creationId xmlns:a16="http://schemas.microsoft.com/office/drawing/2014/main" id="{7DF8A210-842F-0EBF-9127-CC23E0B20C70}"/>
              </a:ext>
            </a:extLst>
          </p:cNvPr>
          <p:cNvSpPr txBox="1"/>
          <p:nvPr/>
        </p:nvSpPr>
        <p:spPr>
          <a:xfrm>
            <a:off x="3584027" y="1541578"/>
            <a:ext cx="1106409" cy="600164"/>
          </a:xfrm>
          <a:prstGeom prst="rect">
            <a:avLst/>
          </a:prstGeom>
          <a:noFill/>
        </p:spPr>
        <p:txBody>
          <a:bodyPr wrap="square" rtlCol="0">
            <a:spAutoFit/>
          </a:bodyPr>
          <a:lstStyle/>
          <a:p>
            <a:r>
              <a:rPr lang="sv-SE" sz="1100" dirty="0"/>
              <a:t>Chef fyller i obligatoriska uppgifter</a:t>
            </a:r>
          </a:p>
        </p:txBody>
      </p:sp>
      <p:sp>
        <p:nvSpPr>
          <p:cNvPr id="53" name="Alternativ prosess 16">
            <a:extLst>
              <a:ext uri="{FF2B5EF4-FFF2-40B4-BE49-F238E27FC236}">
                <a16:creationId xmlns:a16="http://schemas.microsoft.com/office/drawing/2014/main" id="{F5DB4D02-94ED-333B-2C5F-1B207203ED7F}"/>
              </a:ext>
            </a:extLst>
          </p:cNvPr>
          <p:cNvSpPr>
            <a:spLocks noChangeAspect="1"/>
          </p:cNvSpPr>
          <p:nvPr/>
        </p:nvSpPr>
        <p:spPr bwMode="auto">
          <a:xfrm>
            <a:off x="10683056" y="916690"/>
            <a:ext cx="1066802" cy="612648"/>
          </a:xfrm>
          <a:prstGeom prst="flowChartAlternateProcess">
            <a:avLst/>
          </a:prstGeom>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style>
          <a:lnRef idx="1">
            <a:schemeClr val="accent5"/>
          </a:lnRef>
          <a:fillRef idx="3">
            <a:schemeClr val="accent5"/>
          </a:fillRef>
          <a:effectRef idx="2">
            <a:schemeClr val="accent5"/>
          </a:effectRef>
          <a:fontRef idx="minor">
            <a:schemeClr val="lt1"/>
          </a:fontRef>
        </p:style>
        <p:txBody>
          <a:bodyPr wrap="square" lIns="0" tIns="0" rIns="0" bIns="0" rtlCol="0" anchor="ctr">
            <a:noAutofit/>
          </a:bodyPr>
          <a:lstStyle/>
          <a:p>
            <a:pPr algn="ctr" defTabSz="995363" fontAlgn="base">
              <a:spcBef>
                <a:spcPct val="0"/>
              </a:spcBef>
              <a:spcAft>
                <a:spcPct val="50000"/>
              </a:spcAft>
              <a:buClr>
                <a:srgbClr val="435369"/>
              </a:buClr>
              <a:buSzPct val="80000"/>
              <a:tabLst>
                <a:tab pos="3228975" algn="l"/>
                <a:tab pos="4665663" algn="r"/>
              </a:tabLst>
            </a:pPr>
            <a:r>
              <a:rPr lang="sv-SE" sz="1200" kern="0" dirty="0">
                <a:solidFill>
                  <a:srgbClr val="FFFFFF"/>
                </a:solidFill>
                <a:latin typeface="Arial" panose="020B0604020202020204"/>
                <a:ea typeface="ヒラギノ角ゴ ProN W3" charset="0"/>
                <a:cs typeface="Helvetica Neue Medium"/>
                <a:sym typeface="Gill Sans" charset="0"/>
              </a:rPr>
              <a:t>Beth - beslut</a:t>
            </a:r>
          </a:p>
        </p:txBody>
      </p:sp>
      <p:sp>
        <p:nvSpPr>
          <p:cNvPr id="55" name="textruta 54">
            <a:extLst>
              <a:ext uri="{FF2B5EF4-FFF2-40B4-BE49-F238E27FC236}">
                <a16:creationId xmlns:a16="http://schemas.microsoft.com/office/drawing/2014/main" id="{20B3670B-325F-9CB9-3E8F-E56C7ACF4480}"/>
              </a:ext>
            </a:extLst>
          </p:cNvPr>
          <p:cNvSpPr txBox="1"/>
          <p:nvPr/>
        </p:nvSpPr>
        <p:spPr>
          <a:xfrm>
            <a:off x="2023074" y="3434097"/>
            <a:ext cx="1267540" cy="769441"/>
          </a:xfrm>
          <a:prstGeom prst="rect">
            <a:avLst/>
          </a:prstGeom>
          <a:noFill/>
        </p:spPr>
        <p:txBody>
          <a:bodyPr wrap="square" rtlCol="0">
            <a:spAutoFit/>
          </a:bodyPr>
          <a:lstStyle/>
          <a:p>
            <a:r>
              <a:rPr lang="sv-SE" sz="1100" dirty="0"/>
              <a:t>Laddar upp anställningsbevis för signering i </a:t>
            </a:r>
            <a:r>
              <a:rPr lang="sv-SE" sz="1100" dirty="0" err="1"/>
              <a:t>EduSign</a:t>
            </a:r>
            <a:endParaRPr lang="sv-SE" sz="1100" dirty="0"/>
          </a:p>
        </p:txBody>
      </p:sp>
      <p:sp>
        <p:nvSpPr>
          <p:cNvPr id="6" name="Alternativ prosess 16">
            <a:extLst>
              <a:ext uri="{FF2B5EF4-FFF2-40B4-BE49-F238E27FC236}">
                <a16:creationId xmlns:a16="http://schemas.microsoft.com/office/drawing/2014/main" id="{B1C6A619-FDC3-676C-B328-BDDC281D176E}"/>
              </a:ext>
            </a:extLst>
          </p:cNvPr>
          <p:cNvSpPr>
            <a:spLocks noChangeAspect="1"/>
          </p:cNvSpPr>
          <p:nvPr/>
        </p:nvSpPr>
        <p:spPr bwMode="auto">
          <a:xfrm>
            <a:off x="7889378" y="897927"/>
            <a:ext cx="837278" cy="612648"/>
          </a:xfrm>
          <a:prstGeom prst="flowChartAlternateProcess">
            <a:avLst/>
          </a:prstGeom>
          <a:solidFill>
            <a:schemeClr val="bg1"/>
          </a:solidFill>
          <a:ln>
            <a:solidFill>
              <a:srgbClr val="FFFFFF">
                <a:lumMod val="50000"/>
              </a:srgb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rtlCol="0" anchor="ctr">
            <a:noAutofit/>
          </a:bodyPr>
          <a:lstStyle/>
          <a:p>
            <a:pPr algn="ctr" defTabSz="995363" fontAlgn="base">
              <a:spcBef>
                <a:spcPct val="0"/>
              </a:spcBef>
              <a:spcAft>
                <a:spcPct val="50000"/>
              </a:spcAft>
              <a:buClr>
                <a:srgbClr val="435369"/>
              </a:buClr>
              <a:buSzPct val="80000"/>
              <a:tabLst>
                <a:tab pos="3228975" algn="l"/>
                <a:tab pos="4665663" algn="r"/>
              </a:tabLst>
            </a:pPr>
            <a:r>
              <a:rPr lang="sv-SE" sz="1000" kern="0" dirty="0">
                <a:latin typeface="Arial" panose="020B0604020202020204"/>
                <a:ea typeface="ヒラギノ角ゴ ProN W3" charset="0"/>
                <a:cs typeface="Helvetica Neue Medium"/>
                <a:sym typeface="Gill Sans" charset="0"/>
              </a:rPr>
              <a:t>Anställnings-underlag komplett</a:t>
            </a:r>
          </a:p>
        </p:txBody>
      </p:sp>
      <p:cxnSp>
        <p:nvCxnSpPr>
          <p:cNvPr id="16" name="Rak pilkoppling 15">
            <a:extLst>
              <a:ext uri="{FF2B5EF4-FFF2-40B4-BE49-F238E27FC236}">
                <a16:creationId xmlns:a16="http://schemas.microsoft.com/office/drawing/2014/main" id="{D302AB44-8F9B-B69A-2A3E-E5E09B05DD80}"/>
              </a:ext>
            </a:extLst>
          </p:cNvPr>
          <p:cNvCxnSpPr/>
          <p:nvPr/>
        </p:nvCxnSpPr>
        <p:spPr>
          <a:xfrm>
            <a:off x="5018578" y="3311237"/>
            <a:ext cx="0" cy="1182329"/>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22" name="textruta 21">
            <a:extLst>
              <a:ext uri="{FF2B5EF4-FFF2-40B4-BE49-F238E27FC236}">
                <a16:creationId xmlns:a16="http://schemas.microsoft.com/office/drawing/2014/main" id="{29FD65D9-AEE3-4913-FEFC-8FFEEB04A11C}"/>
              </a:ext>
            </a:extLst>
          </p:cNvPr>
          <p:cNvSpPr txBox="1"/>
          <p:nvPr/>
        </p:nvSpPr>
        <p:spPr>
          <a:xfrm>
            <a:off x="4337007" y="4454222"/>
            <a:ext cx="1666810" cy="1508105"/>
          </a:xfrm>
          <a:prstGeom prst="rect">
            <a:avLst/>
          </a:prstGeom>
          <a:noFill/>
        </p:spPr>
        <p:txBody>
          <a:bodyPr wrap="square" rtlCol="0">
            <a:spAutoFit/>
          </a:bodyPr>
          <a:lstStyle/>
          <a:p>
            <a:r>
              <a:rPr lang="sv-SE" sz="1200" u="sng" dirty="0"/>
              <a:t>Icke-svenskt pers.nr</a:t>
            </a:r>
          </a:p>
          <a:p>
            <a:r>
              <a:rPr lang="sv-SE" sz="1000" dirty="0"/>
              <a:t>*roboten mailar HR helpdesk. Ärendet innehåller Excelfil med uppgifter från anställningsunderlaget</a:t>
            </a:r>
          </a:p>
          <a:p>
            <a:r>
              <a:rPr lang="sv-SE" sz="1000" dirty="0"/>
              <a:t>*Passkopia skickas till IT för datorkonto</a:t>
            </a:r>
          </a:p>
          <a:p>
            <a:r>
              <a:rPr lang="sv-SE" sz="1000" dirty="0"/>
              <a:t>*mm, mm </a:t>
            </a:r>
            <a:endParaRPr lang="sv-SE" sz="1000" i="1" dirty="0"/>
          </a:p>
          <a:p>
            <a:endParaRPr lang="sv-SE" sz="1000" dirty="0"/>
          </a:p>
        </p:txBody>
      </p:sp>
      <p:sp>
        <p:nvSpPr>
          <p:cNvPr id="23" name="textruta 22">
            <a:extLst>
              <a:ext uri="{FF2B5EF4-FFF2-40B4-BE49-F238E27FC236}">
                <a16:creationId xmlns:a16="http://schemas.microsoft.com/office/drawing/2014/main" id="{F2425B5E-6462-2741-BA2D-FBB4317C6112}"/>
              </a:ext>
            </a:extLst>
          </p:cNvPr>
          <p:cNvSpPr txBox="1"/>
          <p:nvPr/>
        </p:nvSpPr>
        <p:spPr>
          <a:xfrm>
            <a:off x="6464650" y="3432779"/>
            <a:ext cx="1267540" cy="600164"/>
          </a:xfrm>
          <a:prstGeom prst="rect">
            <a:avLst/>
          </a:prstGeom>
          <a:noFill/>
        </p:spPr>
        <p:txBody>
          <a:bodyPr wrap="square" rtlCol="0">
            <a:spAutoFit/>
          </a:bodyPr>
          <a:lstStyle/>
          <a:p>
            <a:r>
              <a:rPr lang="sv-SE" sz="1100" dirty="0"/>
              <a:t>Startar robot för registrering i Primula</a:t>
            </a:r>
          </a:p>
        </p:txBody>
      </p:sp>
      <p:sp>
        <p:nvSpPr>
          <p:cNvPr id="25" name="Alternativ prosess 14">
            <a:extLst>
              <a:ext uri="{FF2B5EF4-FFF2-40B4-BE49-F238E27FC236}">
                <a16:creationId xmlns:a16="http://schemas.microsoft.com/office/drawing/2014/main" id="{4C52E46D-83AE-E368-51DA-FF918B961B37}"/>
              </a:ext>
            </a:extLst>
          </p:cNvPr>
          <p:cNvSpPr/>
          <p:nvPr/>
        </p:nvSpPr>
        <p:spPr bwMode="auto">
          <a:xfrm>
            <a:off x="7875453" y="2836609"/>
            <a:ext cx="914400" cy="612648"/>
          </a:xfrm>
          <a:prstGeom prst="flowChartAlternateProcess">
            <a:avLst/>
          </a:prstGeom>
          <a:solidFill>
            <a:schemeClr val="bg1">
              <a:lumMod val="75000"/>
            </a:schemeClr>
          </a:solidFill>
          <a:ln>
            <a:solidFill>
              <a:srgbClr val="FFFFFF">
                <a:lumMod val="50000"/>
              </a:srgb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rtlCol="0" anchor="ctr">
            <a:noAutofit/>
          </a:bodyPr>
          <a:lstStyle/>
          <a:p>
            <a:pPr algn="ctr" defTabSz="995363" fontAlgn="base">
              <a:spcBef>
                <a:spcPct val="0"/>
              </a:spcBef>
              <a:spcAft>
                <a:spcPct val="50000"/>
              </a:spcAft>
              <a:buClr>
                <a:srgbClr val="435369"/>
              </a:buClr>
              <a:buSzPct val="80000"/>
              <a:tabLst>
                <a:tab pos="3228975" algn="l"/>
                <a:tab pos="4665663" algn="r"/>
              </a:tabLst>
            </a:pPr>
            <a:r>
              <a:rPr lang="sv-SE" sz="1200" kern="0" dirty="0">
                <a:solidFill>
                  <a:srgbClr val="FFFFFF"/>
                </a:solidFill>
                <a:latin typeface="Arial" panose="020B0604020202020204"/>
                <a:ea typeface="ヒラギノ角ゴ ProN W3" charset="0"/>
                <a:cs typeface="Helvetica Neue Medium"/>
                <a:sym typeface="Gill Sans" charset="0"/>
              </a:rPr>
              <a:t>Robot</a:t>
            </a:r>
          </a:p>
        </p:txBody>
      </p:sp>
      <p:sp>
        <p:nvSpPr>
          <p:cNvPr id="26" name="textruta 25">
            <a:extLst>
              <a:ext uri="{FF2B5EF4-FFF2-40B4-BE49-F238E27FC236}">
                <a16:creationId xmlns:a16="http://schemas.microsoft.com/office/drawing/2014/main" id="{9F8A7388-E39F-6C29-1C50-D3B7AAFD848A}"/>
              </a:ext>
            </a:extLst>
          </p:cNvPr>
          <p:cNvSpPr txBox="1"/>
          <p:nvPr/>
        </p:nvSpPr>
        <p:spPr>
          <a:xfrm>
            <a:off x="7835425" y="3465537"/>
            <a:ext cx="1261743" cy="1785104"/>
          </a:xfrm>
          <a:prstGeom prst="rect">
            <a:avLst/>
          </a:prstGeom>
          <a:noFill/>
        </p:spPr>
        <p:txBody>
          <a:bodyPr wrap="square" rtlCol="0">
            <a:spAutoFit/>
          </a:bodyPr>
          <a:lstStyle/>
          <a:p>
            <a:r>
              <a:rPr lang="sv-SE" sz="1100" dirty="0"/>
              <a:t>Registrerar anställningen i Primula</a:t>
            </a:r>
          </a:p>
          <a:p>
            <a:endParaRPr lang="sv-SE" sz="1100" dirty="0"/>
          </a:p>
          <a:p>
            <a:r>
              <a:rPr lang="sv-SE" sz="1100" dirty="0"/>
              <a:t>Attest av chef</a:t>
            </a:r>
          </a:p>
          <a:p>
            <a:endParaRPr lang="sv-SE" sz="1100" dirty="0"/>
          </a:p>
          <a:p>
            <a:r>
              <a:rPr lang="sv-SE" sz="1100" dirty="0"/>
              <a:t>SSC ”godkänner”</a:t>
            </a:r>
          </a:p>
          <a:p>
            <a:endParaRPr lang="sv-SE" sz="1100" dirty="0"/>
          </a:p>
          <a:p>
            <a:r>
              <a:rPr lang="sv-SE" sz="1100" dirty="0"/>
              <a:t>Filöverföring till PDB</a:t>
            </a:r>
          </a:p>
        </p:txBody>
      </p:sp>
      <p:cxnSp>
        <p:nvCxnSpPr>
          <p:cNvPr id="28" name="Rak pilkoppling 27">
            <a:extLst>
              <a:ext uri="{FF2B5EF4-FFF2-40B4-BE49-F238E27FC236}">
                <a16:creationId xmlns:a16="http://schemas.microsoft.com/office/drawing/2014/main" id="{381B14EC-A415-20E2-6E24-FE80B01C43CF}"/>
              </a:ext>
            </a:extLst>
          </p:cNvPr>
          <p:cNvCxnSpPr/>
          <p:nvPr/>
        </p:nvCxnSpPr>
        <p:spPr>
          <a:xfrm>
            <a:off x="8220225" y="4031396"/>
            <a:ext cx="0" cy="13038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29" name="Rak pilkoppling 28">
            <a:extLst>
              <a:ext uri="{FF2B5EF4-FFF2-40B4-BE49-F238E27FC236}">
                <a16:creationId xmlns:a16="http://schemas.microsoft.com/office/drawing/2014/main" id="{E2210EE6-CC0E-7D50-46AA-E4AEACEE0E52}"/>
              </a:ext>
            </a:extLst>
          </p:cNvPr>
          <p:cNvCxnSpPr>
            <a:cxnSpLocks/>
          </p:cNvCxnSpPr>
          <p:nvPr/>
        </p:nvCxnSpPr>
        <p:spPr>
          <a:xfrm>
            <a:off x="8220225" y="4354332"/>
            <a:ext cx="0" cy="14865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32" name="Rak pilkoppling 31">
            <a:extLst>
              <a:ext uri="{FF2B5EF4-FFF2-40B4-BE49-F238E27FC236}">
                <a16:creationId xmlns:a16="http://schemas.microsoft.com/office/drawing/2014/main" id="{70A40237-66CB-80D2-EE5B-0466117BB149}"/>
              </a:ext>
            </a:extLst>
          </p:cNvPr>
          <p:cNvCxnSpPr>
            <a:cxnSpLocks/>
          </p:cNvCxnSpPr>
          <p:nvPr/>
        </p:nvCxnSpPr>
        <p:spPr>
          <a:xfrm>
            <a:off x="8220225" y="4699005"/>
            <a:ext cx="0" cy="148653"/>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
        <p:nvSpPr>
          <p:cNvPr id="36" name="Alternativ prosess 14">
            <a:extLst>
              <a:ext uri="{FF2B5EF4-FFF2-40B4-BE49-F238E27FC236}">
                <a16:creationId xmlns:a16="http://schemas.microsoft.com/office/drawing/2014/main" id="{BCA43398-9474-9053-D33F-438903841490}"/>
              </a:ext>
            </a:extLst>
          </p:cNvPr>
          <p:cNvSpPr/>
          <p:nvPr/>
        </p:nvSpPr>
        <p:spPr bwMode="auto">
          <a:xfrm>
            <a:off x="9285500" y="2820131"/>
            <a:ext cx="914400" cy="612648"/>
          </a:xfrm>
          <a:prstGeom prst="flowChartAlternateProcess">
            <a:avLst/>
          </a:prstGeom>
          <a:solidFill>
            <a:schemeClr val="bg1">
              <a:lumMod val="75000"/>
            </a:schemeClr>
          </a:solidFill>
          <a:ln>
            <a:solidFill>
              <a:srgbClr val="FFFFFF">
                <a:lumMod val="50000"/>
              </a:srgb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rtlCol="0" anchor="ctr">
            <a:noAutofit/>
          </a:bodyPr>
          <a:lstStyle/>
          <a:p>
            <a:pPr algn="ctr" defTabSz="995363" fontAlgn="base">
              <a:spcBef>
                <a:spcPct val="0"/>
              </a:spcBef>
              <a:spcAft>
                <a:spcPct val="50000"/>
              </a:spcAft>
              <a:buClr>
                <a:srgbClr val="435369"/>
              </a:buClr>
              <a:buSzPct val="80000"/>
              <a:tabLst>
                <a:tab pos="3228975" algn="l"/>
                <a:tab pos="4665663" algn="r"/>
              </a:tabLst>
            </a:pPr>
            <a:r>
              <a:rPr lang="sv-SE" sz="1200" kern="0" dirty="0">
                <a:solidFill>
                  <a:srgbClr val="FFFFFF"/>
                </a:solidFill>
                <a:latin typeface="Arial" panose="020B0604020202020204"/>
                <a:ea typeface="ヒラギノ角ゴ ProN W3" charset="0"/>
                <a:cs typeface="Helvetica Neue Medium"/>
                <a:sym typeface="Gill Sans" charset="0"/>
              </a:rPr>
              <a:t>Robot</a:t>
            </a:r>
          </a:p>
        </p:txBody>
      </p:sp>
      <p:sp>
        <p:nvSpPr>
          <p:cNvPr id="38" name="textruta 37">
            <a:extLst>
              <a:ext uri="{FF2B5EF4-FFF2-40B4-BE49-F238E27FC236}">
                <a16:creationId xmlns:a16="http://schemas.microsoft.com/office/drawing/2014/main" id="{2F35FB9B-346C-317A-F607-E58265C545A3}"/>
              </a:ext>
            </a:extLst>
          </p:cNvPr>
          <p:cNvSpPr txBox="1"/>
          <p:nvPr/>
        </p:nvSpPr>
        <p:spPr>
          <a:xfrm>
            <a:off x="9285500" y="3433697"/>
            <a:ext cx="1666810" cy="2970044"/>
          </a:xfrm>
          <a:prstGeom prst="rect">
            <a:avLst/>
          </a:prstGeom>
          <a:noFill/>
        </p:spPr>
        <p:txBody>
          <a:bodyPr wrap="square" rtlCol="0">
            <a:spAutoFit/>
          </a:bodyPr>
          <a:lstStyle/>
          <a:p>
            <a:r>
              <a:rPr lang="sv-SE" sz="1100" dirty="0"/>
              <a:t>Mailar till HR helpdesk + till ekonomer och controllers</a:t>
            </a:r>
          </a:p>
          <a:p>
            <a:endParaRPr lang="sv-SE" sz="1100" u="sng" dirty="0"/>
          </a:p>
          <a:p>
            <a:r>
              <a:rPr lang="sv-SE" sz="1100" u="sng" dirty="0"/>
              <a:t>Primula</a:t>
            </a:r>
            <a:r>
              <a:rPr lang="sv-SE" sz="1100" dirty="0"/>
              <a:t> *kompetensmodulen (doktorsexamen)</a:t>
            </a:r>
          </a:p>
          <a:p>
            <a:endParaRPr lang="sv-SE" sz="1100" dirty="0"/>
          </a:p>
          <a:p>
            <a:r>
              <a:rPr lang="sv-SE" sz="1100" u="sng" dirty="0"/>
              <a:t>PDB</a:t>
            </a:r>
          </a:p>
          <a:p>
            <a:r>
              <a:rPr lang="sv-SE" sz="1100" dirty="0"/>
              <a:t>*Datorkonto</a:t>
            </a:r>
          </a:p>
          <a:p>
            <a:r>
              <a:rPr lang="sv-SE" sz="1100" dirty="0"/>
              <a:t>*Passerkort</a:t>
            </a:r>
          </a:p>
          <a:p>
            <a:r>
              <a:rPr lang="sv-SE" sz="1100" dirty="0"/>
              <a:t>*Nycklar + nyckelbricka</a:t>
            </a:r>
          </a:p>
          <a:p>
            <a:r>
              <a:rPr lang="sv-SE" sz="1100" dirty="0"/>
              <a:t>*Cc till chef i fritextfält</a:t>
            </a:r>
          </a:p>
          <a:p>
            <a:r>
              <a:rPr lang="sv-SE" sz="1100" dirty="0"/>
              <a:t>*Publicering hh.se</a:t>
            </a:r>
          </a:p>
          <a:p>
            <a:r>
              <a:rPr lang="sv-SE" sz="1100" dirty="0"/>
              <a:t>*Insidan</a:t>
            </a:r>
          </a:p>
          <a:p>
            <a:r>
              <a:rPr lang="sv-SE" sz="1100" dirty="0"/>
              <a:t>* Ämne på befattningen</a:t>
            </a:r>
          </a:p>
          <a:p>
            <a:endParaRPr lang="sv-SE" sz="1100" dirty="0"/>
          </a:p>
        </p:txBody>
      </p:sp>
      <p:sp>
        <p:nvSpPr>
          <p:cNvPr id="40" name="Alternativ prosess 16">
            <a:extLst>
              <a:ext uri="{FF2B5EF4-FFF2-40B4-BE49-F238E27FC236}">
                <a16:creationId xmlns:a16="http://schemas.microsoft.com/office/drawing/2014/main" id="{CA07E4EC-D44A-9D18-D4D9-79282DF4E0AF}"/>
              </a:ext>
            </a:extLst>
          </p:cNvPr>
          <p:cNvSpPr/>
          <p:nvPr/>
        </p:nvSpPr>
        <p:spPr bwMode="auto">
          <a:xfrm>
            <a:off x="3423737" y="2816352"/>
            <a:ext cx="1066802" cy="612648"/>
          </a:xfrm>
          <a:prstGeom prst="flowChartAlternateProcess">
            <a:avLst/>
          </a:prstGeom>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style>
          <a:lnRef idx="1">
            <a:schemeClr val="accent5"/>
          </a:lnRef>
          <a:fillRef idx="3">
            <a:schemeClr val="accent5"/>
          </a:fillRef>
          <a:effectRef idx="2">
            <a:schemeClr val="accent5"/>
          </a:effectRef>
          <a:fontRef idx="minor">
            <a:schemeClr val="lt1"/>
          </a:fontRef>
        </p:style>
        <p:txBody>
          <a:bodyPr wrap="square" lIns="0" tIns="0" rIns="0" bIns="0" rtlCol="0" anchor="ctr">
            <a:noAutofit/>
          </a:bodyPr>
          <a:lstStyle/>
          <a:p>
            <a:pPr algn="ctr" defTabSz="995363" fontAlgn="base">
              <a:spcBef>
                <a:spcPct val="0"/>
              </a:spcBef>
              <a:spcAft>
                <a:spcPct val="50000"/>
              </a:spcAft>
              <a:buClr>
                <a:srgbClr val="435369"/>
              </a:buClr>
              <a:buSzPct val="80000"/>
              <a:tabLst>
                <a:tab pos="3228975" algn="l"/>
                <a:tab pos="4665663" algn="r"/>
              </a:tabLst>
            </a:pPr>
            <a:r>
              <a:rPr lang="sv-SE" sz="1200" kern="0" dirty="0" err="1">
                <a:solidFill>
                  <a:srgbClr val="FFFFFF"/>
                </a:solidFill>
                <a:latin typeface="Arial" panose="020B0604020202020204"/>
                <a:ea typeface="ヒラギノ角ゴ ProN W3" charset="0"/>
                <a:cs typeface="Helvetica Neue Medium"/>
                <a:sym typeface="Gill Sans" charset="0"/>
              </a:rPr>
              <a:t>EduSign</a:t>
            </a:r>
            <a:r>
              <a:rPr lang="sv-SE" sz="1200" kern="0" dirty="0">
                <a:solidFill>
                  <a:srgbClr val="FFFFFF"/>
                </a:solidFill>
                <a:latin typeface="Arial" panose="020B0604020202020204"/>
                <a:ea typeface="ヒラギノ角ゴ ProN W3" charset="0"/>
                <a:cs typeface="Helvetica Neue Medium"/>
                <a:sym typeface="Gill Sans" charset="0"/>
              </a:rPr>
              <a:t> signering</a:t>
            </a:r>
          </a:p>
        </p:txBody>
      </p:sp>
      <p:sp>
        <p:nvSpPr>
          <p:cNvPr id="4" name="Flödesschema: Beslut 3">
            <a:extLst>
              <a:ext uri="{FF2B5EF4-FFF2-40B4-BE49-F238E27FC236}">
                <a16:creationId xmlns:a16="http://schemas.microsoft.com/office/drawing/2014/main" id="{34F41473-B9AB-74AF-26A2-6FAFCC93F309}"/>
              </a:ext>
            </a:extLst>
          </p:cNvPr>
          <p:cNvSpPr/>
          <p:nvPr/>
        </p:nvSpPr>
        <p:spPr>
          <a:xfrm>
            <a:off x="4824194" y="3035867"/>
            <a:ext cx="388768" cy="275370"/>
          </a:xfrm>
          <a:prstGeom prst="flowChartDecisio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5" name="Rett pilkobling 21">
            <a:extLst>
              <a:ext uri="{FF2B5EF4-FFF2-40B4-BE49-F238E27FC236}">
                <a16:creationId xmlns:a16="http://schemas.microsoft.com/office/drawing/2014/main" id="{ECC5AE82-2671-6A18-9DBD-3DF474012808}"/>
              </a:ext>
            </a:extLst>
          </p:cNvPr>
          <p:cNvCxnSpPr>
            <a:cxnSpLocks noChangeAspect="1"/>
          </p:cNvCxnSpPr>
          <p:nvPr/>
        </p:nvCxnSpPr>
        <p:spPr>
          <a:xfrm flipV="1">
            <a:off x="1841064" y="1204251"/>
            <a:ext cx="356277" cy="3577"/>
          </a:xfrm>
          <a:prstGeom prst="straightConnector1">
            <a:avLst/>
          </a:prstGeom>
          <a:noFill/>
          <a:ln w="6350" cap="flat" cmpd="sng" algn="ctr">
            <a:solidFill>
              <a:srgbClr val="435369"/>
            </a:solidFill>
            <a:prstDash val="solid"/>
            <a:miter lim="800000"/>
            <a:tailEnd type="triangle"/>
          </a:ln>
          <a:effectLst/>
        </p:spPr>
      </p:cxnSp>
      <p:cxnSp>
        <p:nvCxnSpPr>
          <p:cNvPr id="44" name="Koppling: vinklad 43">
            <a:extLst>
              <a:ext uri="{FF2B5EF4-FFF2-40B4-BE49-F238E27FC236}">
                <a16:creationId xmlns:a16="http://schemas.microsoft.com/office/drawing/2014/main" id="{C4597632-8AFE-318D-EF35-76971F9F136A}"/>
              </a:ext>
            </a:extLst>
          </p:cNvPr>
          <p:cNvCxnSpPr>
            <a:cxnSpLocks/>
            <a:stCxn id="53" idx="3"/>
          </p:cNvCxnSpPr>
          <p:nvPr/>
        </p:nvCxnSpPr>
        <p:spPr>
          <a:xfrm flipH="1">
            <a:off x="204888" y="1223014"/>
            <a:ext cx="11544970" cy="1414320"/>
          </a:xfrm>
          <a:prstGeom prst="bentConnector3">
            <a:avLst>
              <a:gd name="adj1" fmla="val -1980"/>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1" name="Rak koppling 60">
            <a:extLst>
              <a:ext uri="{FF2B5EF4-FFF2-40B4-BE49-F238E27FC236}">
                <a16:creationId xmlns:a16="http://schemas.microsoft.com/office/drawing/2014/main" id="{600C6BBE-3B1A-6CDB-AB9D-191F9448A68C}"/>
              </a:ext>
            </a:extLst>
          </p:cNvPr>
          <p:cNvCxnSpPr>
            <a:cxnSpLocks/>
          </p:cNvCxnSpPr>
          <p:nvPr/>
        </p:nvCxnSpPr>
        <p:spPr>
          <a:xfrm>
            <a:off x="204888" y="2637334"/>
            <a:ext cx="0" cy="485342"/>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3" name="Rak pilkoppling 62">
            <a:extLst>
              <a:ext uri="{FF2B5EF4-FFF2-40B4-BE49-F238E27FC236}">
                <a16:creationId xmlns:a16="http://schemas.microsoft.com/office/drawing/2014/main" id="{09868F77-1590-0DC4-1B16-45A5F729AAA5}"/>
              </a:ext>
            </a:extLst>
          </p:cNvPr>
          <p:cNvCxnSpPr>
            <a:endCxn id="19" idx="1"/>
          </p:cNvCxnSpPr>
          <p:nvPr/>
        </p:nvCxnSpPr>
        <p:spPr>
          <a:xfrm>
            <a:off x="204888" y="3122676"/>
            <a:ext cx="403968" cy="0"/>
          </a:xfrm>
          <a:prstGeom prst="straightConnector1">
            <a:avLst/>
          </a:prstGeom>
          <a:ln w="63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67" name="Alternativ prosess 16">
            <a:extLst>
              <a:ext uri="{FF2B5EF4-FFF2-40B4-BE49-F238E27FC236}">
                <a16:creationId xmlns:a16="http://schemas.microsoft.com/office/drawing/2014/main" id="{A2A628DF-5F78-4F90-6CC2-6ABF79D7FED6}"/>
              </a:ext>
            </a:extLst>
          </p:cNvPr>
          <p:cNvSpPr>
            <a:spLocks noChangeAspect="1"/>
          </p:cNvSpPr>
          <p:nvPr/>
        </p:nvSpPr>
        <p:spPr bwMode="auto">
          <a:xfrm>
            <a:off x="9247656" y="897927"/>
            <a:ext cx="914400" cy="612648"/>
          </a:xfrm>
          <a:prstGeom prst="flowChartAlternateProcess">
            <a:avLst/>
          </a:prstGeom>
          <a:solidFill>
            <a:schemeClr val="accent6"/>
          </a:solidFill>
          <a:ln>
            <a:solidFill>
              <a:srgbClr val="FFFFFF">
                <a:lumMod val="50000"/>
              </a:srgb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rtlCol="0" anchor="ctr">
            <a:noAutofit/>
          </a:bodyPr>
          <a:lstStyle/>
          <a:p>
            <a:pPr algn="ctr" defTabSz="995363" fontAlgn="base">
              <a:spcBef>
                <a:spcPct val="0"/>
              </a:spcBef>
              <a:spcAft>
                <a:spcPct val="50000"/>
              </a:spcAft>
              <a:buClr>
                <a:srgbClr val="435369"/>
              </a:buClr>
              <a:buSzPct val="80000"/>
              <a:tabLst>
                <a:tab pos="3228975" algn="l"/>
                <a:tab pos="4665663" algn="r"/>
              </a:tabLst>
            </a:pPr>
            <a:r>
              <a:rPr lang="sv-SE" sz="1200" kern="0" dirty="0">
                <a:solidFill>
                  <a:srgbClr val="FFFFFF"/>
                </a:solidFill>
                <a:latin typeface="Arial" panose="020B0604020202020204"/>
                <a:ea typeface="ヒラギノ角ゴ ProN W3" charset="0"/>
                <a:cs typeface="Helvetica Neue Medium"/>
                <a:sym typeface="Gill Sans" charset="0"/>
              </a:rPr>
              <a:t>HR-</a:t>
            </a:r>
            <a:r>
              <a:rPr lang="sv-SE" sz="1200" kern="0" dirty="0" err="1">
                <a:solidFill>
                  <a:srgbClr val="FFFFFF"/>
                </a:solidFill>
                <a:latin typeface="Arial" panose="020B0604020202020204"/>
                <a:ea typeface="ヒラギノ角ゴ ProN W3" charset="0"/>
                <a:cs typeface="Helvetica Neue Medium"/>
                <a:sym typeface="Gill Sans" charset="0"/>
              </a:rPr>
              <a:t>admin</a:t>
            </a:r>
            <a:endParaRPr lang="sv-SE" sz="1200" kern="0" dirty="0">
              <a:solidFill>
                <a:srgbClr val="FFFFFF"/>
              </a:solidFill>
              <a:latin typeface="Arial" panose="020B0604020202020204"/>
              <a:ea typeface="ヒラギノ角ゴ ProN W3" charset="0"/>
              <a:cs typeface="Helvetica Neue Medium"/>
              <a:sym typeface="Gill Sans" charset="0"/>
            </a:endParaRPr>
          </a:p>
        </p:txBody>
      </p:sp>
      <p:sp>
        <p:nvSpPr>
          <p:cNvPr id="68" name="Alternativ prosess 16">
            <a:extLst>
              <a:ext uri="{FF2B5EF4-FFF2-40B4-BE49-F238E27FC236}">
                <a16:creationId xmlns:a16="http://schemas.microsoft.com/office/drawing/2014/main" id="{EFE19C8C-EB55-0526-7387-D13094E43F35}"/>
              </a:ext>
            </a:extLst>
          </p:cNvPr>
          <p:cNvSpPr>
            <a:spLocks noChangeAspect="1"/>
          </p:cNvSpPr>
          <p:nvPr/>
        </p:nvSpPr>
        <p:spPr bwMode="auto">
          <a:xfrm>
            <a:off x="2019202" y="2816352"/>
            <a:ext cx="914400" cy="612648"/>
          </a:xfrm>
          <a:prstGeom prst="flowChartAlternateProcess">
            <a:avLst/>
          </a:prstGeom>
          <a:solidFill>
            <a:schemeClr val="accent6"/>
          </a:solidFill>
          <a:ln>
            <a:solidFill>
              <a:srgbClr val="FFFFFF">
                <a:lumMod val="50000"/>
              </a:srgb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rtlCol="0" anchor="ctr">
            <a:noAutofit/>
          </a:bodyPr>
          <a:lstStyle/>
          <a:p>
            <a:pPr algn="ctr" defTabSz="995363" fontAlgn="base">
              <a:spcBef>
                <a:spcPct val="0"/>
              </a:spcBef>
              <a:spcAft>
                <a:spcPct val="50000"/>
              </a:spcAft>
              <a:buClr>
                <a:srgbClr val="435369"/>
              </a:buClr>
              <a:buSzPct val="80000"/>
              <a:tabLst>
                <a:tab pos="3228975" algn="l"/>
                <a:tab pos="4665663" algn="r"/>
              </a:tabLst>
            </a:pPr>
            <a:r>
              <a:rPr lang="sv-SE" sz="1200" kern="0" dirty="0">
                <a:solidFill>
                  <a:srgbClr val="FFFFFF"/>
                </a:solidFill>
                <a:latin typeface="Arial" panose="020B0604020202020204"/>
                <a:ea typeface="ヒラギノ角ゴ ProN W3" charset="0"/>
                <a:cs typeface="Helvetica Neue Medium"/>
                <a:sym typeface="Gill Sans" charset="0"/>
              </a:rPr>
              <a:t>HR-</a:t>
            </a:r>
            <a:r>
              <a:rPr lang="sv-SE" sz="1200" kern="0" dirty="0" err="1">
                <a:solidFill>
                  <a:srgbClr val="FFFFFF"/>
                </a:solidFill>
                <a:latin typeface="Arial" panose="020B0604020202020204"/>
                <a:ea typeface="ヒラギノ角ゴ ProN W3" charset="0"/>
                <a:cs typeface="Helvetica Neue Medium"/>
                <a:sym typeface="Gill Sans" charset="0"/>
              </a:rPr>
              <a:t>admin</a:t>
            </a:r>
            <a:endParaRPr lang="sv-SE" sz="1200" kern="0" dirty="0">
              <a:solidFill>
                <a:srgbClr val="FFFFFF"/>
              </a:solidFill>
              <a:latin typeface="Arial" panose="020B0604020202020204"/>
              <a:ea typeface="ヒラギノ角ゴ ProN W3" charset="0"/>
              <a:cs typeface="Helvetica Neue Medium"/>
              <a:sym typeface="Gill Sans" charset="0"/>
            </a:endParaRPr>
          </a:p>
        </p:txBody>
      </p:sp>
      <p:sp>
        <p:nvSpPr>
          <p:cNvPr id="69" name="Alternativ prosess 16">
            <a:extLst>
              <a:ext uri="{FF2B5EF4-FFF2-40B4-BE49-F238E27FC236}">
                <a16:creationId xmlns:a16="http://schemas.microsoft.com/office/drawing/2014/main" id="{178D450A-9407-35F8-263C-256CDF69D7C1}"/>
              </a:ext>
            </a:extLst>
          </p:cNvPr>
          <p:cNvSpPr>
            <a:spLocks noChangeAspect="1"/>
          </p:cNvSpPr>
          <p:nvPr/>
        </p:nvSpPr>
        <p:spPr bwMode="auto">
          <a:xfrm>
            <a:off x="6465406" y="2826940"/>
            <a:ext cx="914400" cy="612648"/>
          </a:xfrm>
          <a:prstGeom prst="flowChartAlternateProcess">
            <a:avLst/>
          </a:prstGeom>
          <a:solidFill>
            <a:schemeClr val="accent6"/>
          </a:solidFill>
          <a:ln>
            <a:solidFill>
              <a:srgbClr val="FFFFFF">
                <a:lumMod val="50000"/>
              </a:srgbClr>
            </a:solid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lIns="0" tIns="0" rIns="0" bIns="0" rtlCol="0" anchor="ctr">
            <a:noAutofit/>
          </a:bodyPr>
          <a:lstStyle/>
          <a:p>
            <a:pPr algn="ctr" defTabSz="995363" fontAlgn="base">
              <a:spcBef>
                <a:spcPct val="0"/>
              </a:spcBef>
              <a:spcAft>
                <a:spcPct val="50000"/>
              </a:spcAft>
              <a:buClr>
                <a:srgbClr val="435369"/>
              </a:buClr>
              <a:buSzPct val="80000"/>
              <a:tabLst>
                <a:tab pos="3228975" algn="l"/>
                <a:tab pos="4665663" algn="r"/>
              </a:tabLst>
            </a:pPr>
            <a:r>
              <a:rPr lang="sv-SE" sz="1200" kern="0" dirty="0">
                <a:solidFill>
                  <a:srgbClr val="FFFFFF"/>
                </a:solidFill>
                <a:latin typeface="Arial" panose="020B0604020202020204"/>
                <a:ea typeface="ヒラギノ角ゴ ProN W3" charset="0"/>
                <a:cs typeface="Helvetica Neue Medium"/>
                <a:sym typeface="Gill Sans" charset="0"/>
              </a:rPr>
              <a:t>HR-</a:t>
            </a:r>
            <a:r>
              <a:rPr lang="sv-SE" sz="1200" kern="0" dirty="0" err="1">
                <a:solidFill>
                  <a:srgbClr val="FFFFFF"/>
                </a:solidFill>
                <a:latin typeface="Arial" panose="020B0604020202020204"/>
                <a:ea typeface="ヒラギノ角ゴ ProN W3" charset="0"/>
                <a:cs typeface="Helvetica Neue Medium"/>
                <a:sym typeface="Gill Sans" charset="0"/>
              </a:rPr>
              <a:t>admin</a:t>
            </a:r>
            <a:endParaRPr lang="sv-SE" sz="1200" kern="0" dirty="0">
              <a:solidFill>
                <a:srgbClr val="FFFFFF"/>
              </a:solidFill>
              <a:latin typeface="Arial" panose="020B0604020202020204"/>
              <a:ea typeface="ヒラギノ角ゴ ProN W3" charset="0"/>
              <a:cs typeface="Helvetica Neue Medium"/>
              <a:sym typeface="Gill Sans" charset="0"/>
            </a:endParaRPr>
          </a:p>
        </p:txBody>
      </p:sp>
      <p:sp>
        <p:nvSpPr>
          <p:cNvPr id="70" name="textruta 69">
            <a:extLst>
              <a:ext uri="{FF2B5EF4-FFF2-40B4-BE49-F238E27FC236}">
                <a16:creationId xmlns:a16="http://schemas.microsoft.com/office/drawing/2014/main" id="{2AC44E82-ECE3-1BE5-E480-49B68D488BB7}"/>
              </a:ext>
            </a:extLst>
          </p:cNvPr>
          <p:cNvSpPr txBox="1"/>
          <p:nvPr/>
        </p:nvSpPr>
        <p:spPr>
          <a:xfrm>
            <a:off x="5437222" y="3533069"/>
            <a:ext cx="756598" cy="369332"/>
          </a:xfrm>
          <a:prstGeom prst="rect">
            <a:avLst/>
          </a:prstGeom>
          <a:noFill/>
          <a:ln w="3175">
            <a:solidFill>
              <a:schemeClr val="accent1"/>
            </a:solidFill>
          </a:ln>
        </p:spPr>
        <p:txBody>
          <a:bodyPr wrap="square" rtlCol="0">
            <a:spAutoFit/>
          </a:bodyPr>
          <a:lstStyle/>
          <a:p>
            <a:r>
              <a:rPr lang="sv-SE" sz="900" dirty="0"/>
              <a:t>Mail till HR helpdesk</a:t>
            </a:r>
          </a:p>
        </p:txBody>
      </p:sp>
      <p:cxnSp>
        <p:nvCxnSpPr>
          <p:cNvPr id="72" name="Rett pilkobling 21">
            <a:extLst>
              <a:ext uri="{FF2B5EF4-FFF2-40B4-BE49-F238E27FC236}">
                <a16:creationId xmlns:a16="http://schemas.microsoft.com/office/drawing/2014/main" id="{8684B1DC-D11F-CCCD-71AC-9A1D4CA0A8C8}"/>
              </a:ext>
            </a:extLst>
          </p:cNvPr>
          <p:cNvCxnSpPr>
            <a:cxnSpLocks noChangeAspect="1"/>
          </p:cNvCxnSpPr>
          <p:nvPr/>
        </p:nvCxnSpPr>
        <p:spPr>
          <a:xfrm>
            <a:off x="3105616" y="1204251"/>
            <a:ext cx="478411" cy="0"/>
          </a:xfrm>
          <a:prstGeom prst="straightConnector1">
            <a:avLst/>
          </a:prstGeom>
          <a:noFill/>
          <a:ln w="6350" cap="flat" cmpd="sng" algn="ctr">
            <a:solidFill>
              <a:srgbClr val="435369"/>
            </a:solidFill>
            <a:prstDash val="solid"/>
            <a:miter lim="800000"/>
            <a:tailEnd type="triangle"/>
          </a:ln>
          <a:effectLst/>
        </p:spPr>
      </p:cxnSp>
      <p:cxnSp>
        <p:nvCxnSpPr>
          <p:cNvPr id="74" name="Rett pilkobling 21">
            <a:extLst>
              <a:ext uri="{FF2B5EF4-FFF2-40B4-BE49-F238E27FC236}">
                <a16:creationId xmlns:a16="http://schemas.microsoft.com/office/drawing/2014/main" id="{DE904CB4-9EB3-4D90-AF13-C1871CA33025}"/>
              </a:ext>
            </a:extLst>
          </p:cNvPr>
          <p:cNvCxnSpPr>
            <a:cxnSpLocks noChangeAspect="1"/>
          </p:cNvCxnSpPr>
          <p:nvPr/>
        </p:nvCxnSpPr>
        <p:spPr>
          <a:xfrm>
            <a:off x="4497150" y="1204251"/>
            <a:ext cx="478411" cy="0"/>
          </a:xfrm>
          <a:prstGeom prst="straightConnector1">
            <a:avLst/>
          </a:prstGeom>
          <a:noFill/>
          <a:ln w="6350" cap="flat" cmpd="sng" algn="ctr">
            <a:solidFill>
              <a:srgbClr val="435369"/>
            </a:solidFill>
            <a:prstDash val="solid"/>
            <a:miter lim="800000"/>
            <a:tailEnd type="triangle"/>
          </a:ln>
          <a:effectLst/>
        </p:spPr>
      </p:cxnSp>
      <p:cxnSp>
        <p:nvCxnSpPr>
          <p:cNvPr id="75" name="Rett pilkobling 21">
            <a:extLst>
              <a:ext uri="{FF2B5EF4-FFF2-40B4-BE49-F238E27FC236}">
                <a16:creationId xmlns:a16="http://schemas.microsoft.com/office/drawing/2014/main" id="{5976D339-D40A-3B33-0F3E-9C7F0431BDC0}"/>
              </a:ext>
            </a:extLst>
          </p:cNvPr>
          <p:cNvCxnSpPr>
            <a:cxnSpLocks noChangeAspect="1"/>
          </p:cNvCxnSpPr>
          <p:nvPr/>
        </p:nvCxnSpPr>
        <p:spPr>
          <a:xfrm>
            <a:off x="5940425" y="1204251"/>
            <a:ext cx="478411" cy="0"/>
          </a:xfrm>
          <a:prstGeom prst="straightConnector1">
            <a:avLst/>
          </a:prstGeom>
          <a:noFill/>
          <a:ln w="6350" cap="flat" cmpd="sng" algn="ctr">
            <a:solidFill>
              <a:srgbClr val="435369"/>
            </a:solidFill>
            <a:prstDash val="solid"/>
            <a:miter lim="800000"/>
            <a:tailEnd type="triangle"/>
          </a:ln>
          <a:effectLst/>
        </p:spPr>
      </p:cxnSp>
      <p:cxnSp>
        <p:nvCxnSpPr>
          <p:cNvPr id="76" name="Rett pilkobling 21">
            <a:extLst>
              <a:ext uri="{FF2B5EF4-FFF2-40B4-BE49-F238E27FC236}">
                <a16:creationId xmlns:a16="http://schemas.microsoft.com/office/drawing/2014/main" id="{7C91814B-33A2-33E8-EFF8-23B7E87BD474}"/>
              </a:ext>
            </a:extLst>
          </p:cNvPr>
          <p:cNvCxnSpPr>
            <a:cxnSpLocks noChangeAspect="1"/>
          </p:cNvCxnSpPr>
          <p:nvPr/>
        </p:nvCxnSpPr>
        <p:spPr>
          <a:xfrm>
            <a:off x="7368378" y="1223014"/>
            <a:ext cx="478411" cy="0"/>
          </a:xfrm>
          <a:prstGeom prst="straightConnector1">
            <a:avLst/>
          </a:prstGeom>
          <a:noFill/>
          <a:ln w="6350" cap="flat" cmpd="sng" algn="ctr">
            <a:solidFill>
              <a:srgbClr val="435369"/>
            </a:solidFill>
            <a:prstDash val="solid"/>
            <a:miter lim="800000"/>
            <a:tailEnd type="triangle"/>
          </a:ln>
          <a:effectLst/>
        </p:spPr>
      </p:cxnSp>
      <p:cxnSp>
        <p:nvCxnSpPr>
          <p:cNvPr id="77" name="Rett pilkobling 21">
            <a:extLst>
              <a:ext uri="{FF2B5EF4-FFF2-40B4-BE49-F238E27FC236}">
                <a16:creationId xmlns:a16="http://schemas.microsoft.com/office/drawing/2014/main" id="{21AFD100-3CFF-A8F0-8CE7-A8FD56F0C204}"/>
              </a:ext>
            </a:extLst>
          </p:cNvPr>
          <p:cNvCxnSpPr>
            <a:cxnSpLocks noChangeAspect="1"/>
          </p:cNvCxnSpPr>
          <p:nvPr/>
        </p:nvCxnSpPr>
        <p:spPr>
          <a:xfrm>
            <a:off x="8721705" y="1223014"/>
            <a:ext cx="478411" cy="0"/>
          </a:xfrm>
          <a:prstGeom prst="straightConnector1">
            <a:avLst/>
          </a:prstGeom>
          <a:noFill/>
          <a:ln w="6350" cap="flat" cmpd="sng" algn="ctr">
            <a:solidFill>
              <a:srgbClr val="435369"/>
            </a:solidFill>
            <a:prstDash val="solid"/>
            <a:miter lim="800000"/>
            <a:tailEnd type="triangle"/>
          </a:ln>
          <a:effectLst/>
        </p:spPr>
      </p:cxnSp>
      <p:cxnSp>
        <p:nvCxnSpPr>
          <p:cNvPr id="78" name="Rett pilkobling 21">
            <a:extLst>
              <a:ext uri="{FF2B5EF4-FFF2-40B4-BE49-F238E27FC236}">
                <a16:creationId xmlns:a16="http://schemas.microsoft.com/office/drawing/2014/main" id="{ECA3AA83-AFC1-F5FE-EA37-B147D6420136}"/>
              </a:ext>
            </a:extLst>
          </p:cNvPr>
          <p:cNvCxnSpPr>
            <a:cxnSpLocks noChangeAspect="1"/>
          </p:cNvCxnSpPr>
          <p:nvPr/>
        </p:nvCxnSpPr>
        <p:spPr>
          <a:xfrm>
            <a:off x="10162056" y="1223014"/>
            <a:ext cx="478411" cy="0"/>
          </a:xfrm>
          <a:prstGeom prst="straightConnector1">
            <a:avLst/>
          </a:prstGeom>
          <a:noFill/>
          <a:ln w="6350" cap="flat" cmpd="sng" algn="ctr">
            <a:solidFill>
              <a:srgbClr val="435369"/>
            </a:solidFill>
            <a:prstDash val="solid"/>
            <a:miter lim="800000"/>
            <a:tailEnd type="triangle"/>
          </a:ln>
          <a:effectLst/>
        </p:spPr>
      </p:cxnSp>
      <p:cxnSp>
        <p:nvCxnSpPr>
          <p:cNvPr id="79" name="Rett pilkobling 21">
            <a:extLst>
              <a:ext uri="{FF2B5EF4-FFF2-40B4-BE49-F238E27FC236}">
                <a16:creationId xmlns:a16="http://schemas.microsoft.com/office/drawing/2014/main" id="{C107F3E2-B7D4-968D-CBDB-69CC6C649C0E}"/>
              </a:ext>
            </a:extLst>
          </p:cNvPr>
          <p:cNvCxnSpPr>
            <a:cxnSpLocks noChangeAspect="1"/>
          </p:cNvCxnSpPr>
          <p:nvPr/>
        </p:nvCxnSpPr>
        <p:spPr>
          <a:xfrm>
            <a:off x="1525231" y="3119782"/>
            <a:ext cx="478411" cy="0"/>
          </a:xfrm>
          <a:prstGeom prst="straightConnector1">
            <a:avLst/>
          </a:prstGeom>
          <a:noFill/>
          <a:ln w="6350" cap="flat" cmpd="sng" algn="ctr">
            <a:solidFill>
              <a:srgbClr val="435369"/>
            </a:solidFill>
            <a:prstDash val="solid"/>
            <a:miter lim="800000"/>
            <a:tailEnd type="triangle"/>
          </a:ln>
          <a:effectLst/>
        </p:spPr>
      </p:cxnSp>
      <p:cxnSp>
        <p:nvCxnSpPr>
          <p:cNvPr id="80" name="Rett pilkobling 21">
            <a:extLst>
              <a:ext uri="{FF2B5EF4-FFF2-40B4-BE49-F238E27FC236}">
                <a16:creationId xmlns:a16="http://schemas.microsoft.com/office/drawing/2014/main" id="{2972F458-0E28-C01D-7811-715A7E8E8ED4}"/>
              </a:ext>
            </a:extLst>
          </p:cNvPr>
          <p:cNvCxnSpPr>
            <a:cxnSpLocks noChangeAspect="1"/>
          </p:cNvCxnSpPr>
          <p:nvPr/>
        </p:nvCxnSpPr>
        <p:spPr>
          <a:xfrm>
            <a:off x="2933602" y="3142933"/>
            <a:ext cx="478411" cy="0"/>
          </a:xfrm>
          <a:prstGeom prst="straightConnector1">
            <a:avLst/>
          </a:prstGeom>
          <a:noFill/>
          <a:ln w="6350" cap="flat" cmpd="sng" algn="ctr">
            <a:solidFill>
              <a:srgbClr val="435369"/>
            </a:solidFill>
            <a:prstDash val="solid"/>
            <a:miter lim="800000"/>
            <a:tailEnd type="triangle"/>
          </a:ln>
          <a:effectLst/>
        </p:spPr>
      </p:cxnSp>
      <p:cxnSp>
        <p:nvCxnSpPr>
          <p:cNvPr id="81" name="Rett pilkobling 21">
            <a:extLst>
              <a:ext uri="{FF2B5EF4-FFF2-40B4-BE49-F238E27FC236}">
                <a16:creationId xmlns:a16="http://schemas.microsoft.com/office/drawing/2014/main" id="{A4D4C3D4-9E83-E0CB-6E9A-69619AD617B2}"/>
              </a:ext>
            </a:extLst>
          </p:cNvPr>
          <p:cNvCxnSpPr>
            <a:cxnSpLocks noChangeAspect="1"/>
          </p:cNvCxnSpPr>
          <p:nvPr/>
        </p:nvCxnSpPr>
        <p:spPr>
          <a:xfrm>
            <a:off x="7371918" y="3170185"/>
            <a:ext cx="478411" cy="0"/>
          </a:xfrm>
          <a:prstGeom prst="straightConnector1">
            <a:avLst/>
          </a:prstGeom>
          <a:noFill/>
          <a:ln w="6350" cap="flat" cmpd="sng" algn="ctr">
            <a:solidFill>
              <a:srgbClr val="435369"/>
            </a:solidFill>
            <a:prstDash val="solid"/>
            <a:miter lim="800000"/>
            <a:tailEnd type="triangle"/>
          </a:ln>
          <a:effectLst/>
        </p:spPr>
      </p:cxnSp>
      <p:cxnSp>
        <p:nvCxnSpPr>
          <p:cNvPr id="82" name="Rett pilkobling 21">
            <a:extLst>
              <a:ext uri="{FF2B5EF4-FFF2-40B4-BE49-F238E27FC236}">
                <a16:creationId xmlns:a16="http://schemas.microsoft.com/office/drawing/2014/main" id="{770EC331-040A-2B22-DAAE-5D12146BB3A9}"/>
              </a:ext>
            </a:extLst>
          </p:cNvPr>
          <p:cNvCxnSpPr>
            <a:cxnSpLocks noChangeAspect="1"/>
          </p:cNvCxnSpPr>
          <p:nvPr/>
        </p:nvCxnSpPr>
        <p:spPr>
          <a:xfrm>
            <a:off x="8789853" y="3156559"/>
            <a:ext cx="478411" cy="0"/>
          </a:xfrm>
          <a:prstGeom prst="straightConnector1">
            <a:avLst/>
          </a:prstGeom>
          <a:noFill/>
          <a:ln w="6350" cap="flat" cmpd="sng" algn="ctr">
            <a:solidFill>
              <a:srgbClr val="435369"/>
            </a:solidFill>
            <a:prstDash val="solid"/>
            <a:miter lim="800000"/>
            <a:tailEnd type="triangle"/>
          </a:ln>
          <a:effectLst/>
        </p:spPr>
      </p:cxnSp>
      <p:cxnSp>
        <p:nvCxnSpPr>
          <p:cNvPr id="83" name="Rett pilkobling 21">
            <a:extLst>
              <a:ext uri="{FF2B5EF4-FFF2-40B4-BE49-F238E27FC236}">
                <a16:creationId xmlns:a16="http://schemas.microsoft.com/office/drawing/2014/main" id="{9D9AFC3D-9DE7-B23E-BDCB-AC9AA699B8F5}"/>
              </a:ext>
            </a:extLst>
          </p:cNvPr>
          <p:cNvCxnSpPr>
            <a:cxnSpLocks noChangeAspect="1"/>
          </p:cNvCxnSpPr>
          <p:nvPr/>
        </p:nvCxnSpPr>
        <p:spPr>
          <a:xfrm>
            <a:off x="10199900" y="3145925"/>
            <a:ext cx="880945" cy="0"/>
          </a:xfrm>
          <a:prstGeom prst="straightConnector1">
            <a:avLst/>
          </a:prstGeom>
          <a:noFill/>
          <a:ln w="6350" cap="flat" cmpd="sng" algn="ctr">
            <a:solidFill>
              <a:srgbClr val="435369"/>
            </a:solidFill>
            <a:prstDash val="solid"/>
            <a:miter lim="800000"/>
            <a:tailEnd type="triangle"/>
          </a:ln>
          <a:effectLst/>
        </p:spPr>
      </p:cxnSp>
      <p:cxnSp>
        <p:nvCxnSpPr>
          <p:cNvPr id="88" name="Rett pilkobling 21">
            <a:extLst>
              <a:ext uri="{FF2B5EF4-FFF2-40B4-BE49-F238E27FC236}">
                <a16:creationId xmlns:a16="http://schemas.microsoft.com/office/drawing/2014/main" id="{3C59CE7F-C29B-97F5-093A-087549F07E26}"/>
              </a:ext>
            </a:extLst>
          </p:cNvPr>
          <p:cNvCxnSpPr>
            <a:cxnSpLocks noChangeAspect="1"/>
            <a:endCxn id="4" idx="1"/>
          </p:cNvCxnSpPr>
          <p:nvPr/>
        </p:nvCxnSpPr>
        <p:spPr>
          <a:xfrm>
            <a:off x="4490539" y="3173552"/>
            <a:ext cx="333655" cy="0"/>
          </a:xfrm>
          <a:prstGeom prst="straightConnector1">
            <a:avLst/>
          </a:prstGeom>
          <a:noFill/>
          <a:ln w="6350" cap="flat" cmpd="sng" algn="ctr">
            <a:solidFill>
              <a:srgbClr val="435369"/>
            </a:solidFill>
            <a:prstDash val="solid"/>
            <a:miter lim="800000"/>
            <a:tailEnd type="triangle"/>
          </a:ln>
          <a:effectLst/>
        </p:spPr>
      </p:cxnSp>
      <p:cxnSp>
        <p:nvCxnSpPr>
          <p:cNvPr id="90" name="Rett pilkobling 21">
            <a:extLst>
              <a:ext uri="{FF2B5EF4-FFF2-40B4-BE49-F238E27FC236}">
                <a16:creationId xmlns:a16="http://schemas.microsoft.com/office/drawing/2014/main" id="{B9F7A006-0DC6-9FDD-9C4C-9CB4B6805165}"/>
              </a:ext>
            </a:extLst>
          </p:cNvPr>
          <p:cNvCxnSpPr>
            <a:cxnSpLocks noChangeAspect="1"/>
          </p:cNvCxnSpPr>
          <p:nvPr/>
        </p:nvCxnSpPr>
        <p:spPr>
          <a:xfrm>
            <a:off x="5212206" y="3173552"/>
            <a:ext cx="1206630" cy="0"/>
          </a:xfrm>
          <a:prstGeom prst="straightConnector1">
            <a:avLst/>
          </a:prstGeom>
          <a:noFill/>
          <a:ln w="6350" cap="flat" cmpd="sng" algn="ctr">
            <a:solidFill>
              <a:srgbClr val="435369"/>
            </a:solidFill>
            <a:prstDash val="solid"/>
            <a:miter lim="800000"/>
            <a:tailEnd type="triangle"/>
          </a:ln>
          <a:effectLst/>
        </p:spPr>
      </p:cxnSp>
      <p:sp>
        <p:nvSpPr>
          <p:cNvPr id="92" name="textruta 91">
            <a:extLst>
              <a:ext uri="{FF2B5EF4-FFF2-40B4-BE49-F238E27FC236}">
                <a16:creationId xmlns:a16="http://schemas.microsoft.com/office/drawing/2014/main" id="{00B3E67E-A0E4-0012-FEE0-D8AF66B80C08}"/>
              </a:ext>
            </a:extLst>
          </p:cNvPr>
          <p:cNvSpPr txBox="1"/>
          <p:nvPr/>
        </p:nvSpPr>
        <p:spPr>
          <a:xfrm>
            <a:off x="204888" y="219075"/>
            <a:ext cx="3886697" cy="338554"/>
          </a:xfrm>
          <a:prstGeom prst="rect">
            <a:avLst/>
          </a:prstGeom>
          <a:noFill/>
        </p:spPr>
        <p:txBody>
          <a:bodyPr wrap="square" rtlCol="0">
            <a:spAutoFit/>
          </a:bodyPr>
          <a:lstStyle/>
          <a:p>
            <a:r>
              <a:rPr lang="sv-SE" sz="1600" b="1" dirty="0"/>
              <a:t>Processbeskrivning nyanställningar</a:t>
            </a:r>
          </a:p>
        </p:txBody>
      </p:sp>
      <p:cxnSp>
        <p:nvCxnSpPr>
          <p:cNvPr id="95" name="Rak pilkoppling 94">
            <a:extLst>
              <a:ext uri="{FF2B5EF4-FFF2-40B4-BE49-F238E27FC236}">
                <a16:creationId xmlns:a16="http://schemas.microsoft.com/office/drawing/2014/main" id="{02CCF491-4309-636E-E682-BAFC450D052F}"/>
              </a:ext>
            </a:extLst>
          </p:cNvPr>
          <p:cNvCxnSpPr>
            <a:cxnSpLocks/>
          </p:cNvCxnSpPr>
          <p:nvPr/>
        </p:nvCxnSpPr>
        <p:spPr>
          <a:xfrm flipV="1">
            <a:off x="5815521" y="3173552"/>
            <a:ext cx="0" cy="339846"/>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75345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CDF79-5A81-6D8D-ED05-6BEFC30B04B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BD4F8F9D-3749-2243-3772-216030DD161E}"/>
              </a:ext>
            </a:extLst>
          </p:cNvPr>
          <p:cNvSpPr>
            <a:spLocks noGrp="1"/>
          </p:cNvSpPr>
          <p:nvPr>
            <p:ph type="title"/>
          </p:nvPr>
        </p:nvSpPr>
        <p:spPr>
          <a:xfrm>
            <a:off x="609602" y="273600"/>
            <a:ext cx="11158332" cy="1143000"/>
          </a:xfrm>
        </p:spPr>
        <p:txBody>
          <a:bodyPr anchor="ctr">
            <a:normAutofit/>
          </a:bodyPr>
          <a:lstStyle/>
          <a:p>
            <a:r>
              <a:rPr lang="sv-SE" dirty="0"/>
              <a:t>Lärdomar från olika RPA projekt</a:t>
            </a:r>
          </a:p>
        </p:txBody>
      </p:sp>
      <p:sp>
        <p:nvSpPr>
          <p:cNvPr id="3" name="Platshållare för innehåll 2">
            <a:extLst>
              <a:ext uri="{FF2B5EF4-FFF2-40B4-BE49-F238E27FC236}">
                <a16:creationId xmlns:a16="http://schemas.microsoft.com/office/drawing/2014/main" id="{5627FE8C-B0E3-4700-24EF-ED578A98B05C}"/>
              </a:ext>
            </a:extLst>
          </p:cNvPr>
          <p:cNvSpPr>
            <a:spLocks noGrp="1"/>
          </p:cNvSpPr>
          <p:nvPr>
            <p:ph idx="1"/>
          </p:nvPr>
        </p:nvSpPr>
        <p:spPr>
          <a:xfrm>
            <a:off x="609600" y="1602000"/>
            <a:ext cx="11158331" cy="4140040"/>
          </a:xfrm>
        </p:spPr>
        <p:txBody>
          <a:bodyPr>
            <a:normAutofit/>
          </a:bodyPr>
          <a:lstStyle/>
          <a:p>
            <a:pPr>
              <a:lnSpc>
                <a:spcPct val="90000"/>
              </a:lnSpc>
              <a:spcAft>
                <a:spcPts val="1200"/>
              </a:spcAft>
            </a:pPr>
            <a:r>
              <a:rPr lang="sv-SE" sz="1400" dirty="0"/>
              <a:t>Processkartläggningen är mycket viktig utgångspunkt men ett iterativt arbetssätt gör också att nya idéer kommer och skapar nya förutsättningar för det fortsatta arbetet – sätt en deadline för när projektet ska anses vara så pass klart att det kan driftsättas.</a:t>
            </a:r>
          </a:p>
          <a:p>
            <a:pPr>
              <a:lnSpc>
                <a:spcPct val="90000"/>
              </a:lnSpc>
              <a:spcAft>
                <a:spcPts val="1200"/>
              </a:spcAft>
            </a:pPr>
            <a:r>
              <a:rPr lang="sv-SE" sz="1400" dirty="0"/>
              <a:t>Riskanalys (verksamhet, arbetsmiljö, informationssäkerhet) - uppdatera årligen (minst).</a:t>
            </a:r>
          </a:p>
          <a:p>
            <a:pPr>
              <a:lnSpc>
                <a:spcPct val="90000"/>
              </a:lnSpc>
              <a:spcAft>
                <a:spcPts val="1200"/>
              </a:spcAft>
            </a:pPr>
            <a:r>
              <a:rPr lang="sv-SE" sz="1400" dirty="0"/>
              <a:t>Avsätt tid och vid behov omfördela ordinarie arbetsuppgifter för deltagare i projekt</a:t>
            </a:r>
          </a:p>
          <a:p>
            <a:pPr>
              <a:lnSpc>
                <a:spcPct val="90000"/>
              </a:lnSpc>
              <a:spcAft>
                <a:spcPts val="1200"/>
              </a:spcAft>
            </a:pPr>
            <a:r>
              <a:rPr lang="sv-SE" sz="1400" dirty="0"/>
              <a:t>Ha en projektledare som är utanför den ordinarie arbetsgruppen. Lättare att ifrågasätta och komma med ”dumma frågor”. </a:t>
            </a:r>
          </a:p>
          <a:p>
            <a:pPr>
              <a:lnSpc>
                <a:spcPct val="90000"/>
              </a:lnSpc>
              <a:spcAft>
                <a:spcPts val="1200"/>
              </a:spcAft>
            </a:pPr>
            <a:r>
              <a:rPr lang="sv-SE" sz="1400" dirty="0"/>
              <a:t>Inkludera processexperter redan från början.</a:t>
            </a:r>
          </a:p>
          <a:p>
            <a:pPr>
              <a:lnSpc>
                <a:spcPct val="90000"/>
              </a:lnSpc>
              <a:spcAft>
                <a:spcPts val="1200"/>
              </a:spcAft>
            </a:pPr>
            <a:r>
              <a:rPr lang="sv-SE" sz="1400" dirty="0"/>
              <a:t>En person i projektgruppen bör ha mandat att ta beslut och sätta en riktning. </a:t>
            </a:r>
          </a:p>
          <a:p>
            <a:pPr>
              <a:lnSpc>
                <a:spcPct val="90000"/>
              </a:lnSpc>
              <a:spcAft>
                <a:spcPts val="1200"/>
              </a:spcAft>
            </a:pPr>
            <a:r>
              <a:rPr lang="sv-SE" sz="1400" dirty="0"/>
              <a:t>Se över möjligheter för automatisering i befintliga källsystem innan beslut om robotisering eller annan automation.</a:t>
            </a:r>
          </a:p>
          <a:p>
            <a:pPr>
              <a:lnSpc>
                <a:spcPct val="90000"/>
              </a:lnSpc>
              <a:spcAft>
                <a:spcPts val="1200"/>
              </a:spcAft>
            </a:pPr>
            <a:r>
              <a:rPr lang="sv-SE" sz="1400" dirty="0"/>
              <a:t>Behörighetstilldelning i system kan skapa problem och ta lång tid att utreda (t.ex. Primula, </a:t>
            </a:r>
            <a:r>
              <a:rPr lang="sv-SE" sz="1400" dirty="0" err="1"/>
              <a:t>Ladok</a:t>
            </a:r>
            <a:r>
              <a:rPr lang="sv-SE" sz="1400" dirty="0"/>
              <a:t>).</a:t>
            </a:r>
          </a:p>
          <a:p>
            <a:pPr>
              <a:lnSpc>
                <a:spcPct val="90000"/>
              </a:lnSpc>
              <a:spcAft>
                <a:spcPts val="1200"/>
              </a:spcAft>
            </a:pPr>
            <a:r>
              <a:rPr lang="sv-SE" sz="1400" dirty="0"/>
              <a:t>Krävs ett stort engagemang från hela projektgruppen – se till så att alla i projektet förstår sin roll. Förankra regelbundet till övrig personal som kommer jobba i processen men som inte deltar i projektet aktivt.</a:t>
            </a:r>
          </a:p>
        </p:txBody>
      </p:sp>
    </p:spTree>
    <p:extLst>
      <p:ext uri="{BB962C8B-B14F-4D97-AF65-F5344CB8AC3E}">
        <p14:creationId xmlns:p14="http://schemas.microsoft.com/office/powerpoint/2010/main" val="7763969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12B2C9-B9D1-9C8D-E6D3-0034449481E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72ED2B8-E06F-2F70-ECE3-4E8B75F15EA8}"/>
              </a:ext>
            </a:extLst>
          </p:cNvPr>
          <p:cNvSpPr>
            <a:spLocks noGrp="1"/>
          </p:cNvSpPr>
          <p:nvPr>
            <p:ph type="title"/>
          </p:nvPr>
        </p:nvSpPr>
        <p:spPr>
          <a:xfrm>
            <a:off x="1033668" y="681104"/>
            <a:ext cx="10154479" cy="1143000"/>
          </a:xfrm>
        </p:spPr>
        <p:txBody>
          <a:bodyPr anchor="ctr">
            <a:normAutofit/>
          </a:bodyPr>
          <a:lstStyle/>
          <a:p>
            <a:r>
              <a:rPr lang="sv-SE" dirty="0"/>
              <a:t>Agenda</a:t>
            </a:r>
          </a:p>
        </p:txBody>
      </p:sp>
      <p:sp>
        <p:nvSpPr>
          <p:cNvPr id="3" name="Platshållare för innehåll 2">
            <a:extLst>
              <a:ext uri="{FF2B5EF4-FFF2-40B4-BE49-F238E27FC236}">
                <a16:creationId xmlns:a16="http://schemas.microsoft.com/office/drawing/2014/main" id="{8F85D5E3-306A-FCBD-14A5-F706282ABF19}"/>
              </a:ext>
            </a:extLst>
          </p:cNvPr>
          <p:cNvSpPr>
            <a:spLocks noGrp="1"/>
          </p:cNvSpPr>
          <p:nvPr>
            <p:ph idx="1"/>
          </p:nvPr>
        </p:nvSpPr>
        <p:spPr>
          <a:xfrm>
            <a:off x="1003853" y="1756331"/>
            <a:ext cx="5754862" cy="3346611"/>
          </a:xfrm>
        </p:spPr>
        <p:txBody>
          <a:bodyPr>
            <a:normAutofit/>
          </a:bodyPr>
          <a:lstStyle/>
          <a:p>
            <a:pPr>
              <a:lnSpc>
                <a:spcPct val="90000"/>
              </a:lnSpc>
            </a:pPr>
            <a:r>
              <a:rPr lang="sv-SE" sz="2000" dirty="0"/>
              <a:t>Syfte och mål med RPA</a:t>
            </a:r>
          </a:p>
          <a:p>
            <a:pPr>
              <a:lnSpc>
                <a:spcPct val="90000"/>
              </a:lnSpc>
            </a:pPr>
            <a:r>
              <a:rPr lang="sv-SE" sz="2000" dirty="0"/>
              <a:t>Lämpliga processer för automatisering</a:t>
            </a:r>
          </a:p>
          <a:p>
            <a:pPr>
              <a:lnSpc>
                <a:spcPct val="90000"/>
              </a:lnSpc>
            </a:pPr>
            <a:r>
              <a:rPr lang="sv-SE" sz="2000" dirty="0"/>
              <a:t>Processkartläggning</a:t>
            </a:r>
          </a:p>
          <a:p>
            <a:pPr>
              <a:lnSpc>
                <a:spcPct val="90000"/>
              </a:lnSpc>
            </a:pPr>
            <a:r>
              <a:rPr lang="sv-SE" sz="2000" dirty="0"/>
              <a:t>Processer i drift på Högskolan i Halmstad</a:t>
            </a:r>
          </a:p>
          <a:p>
            <a:pPr>
              <a:lnSpc>
                <a:spcPct val="90000"/>
              </a:lnSpc>
            </a:pPr>
            <a:r>
              <a:rPr lang="sv-SE" sz="2000" dirty="0"/>
              <a:t>Visning av två processer</a:t>
            </a:r>
          </a:p>
          <a:p>
            <a:pPr>
              <a:lnSpc>
                <a:spcPct val="90000"/>
              </a:lnSpc>
            </a:pPr>
            <a:r>
              <a:rPr lang="sv-SE" sz="2000" dirty="0"/>
              <a:t>Lärdomar</a:t>
            </a:r>
          </a:p>
          <a:p>
            <a:pPr>
              <a:lnSpc>
                <a:spcPct val="90000"/>
              </a:lnSpc>
            </a:pPr>
            <a:r>
              <a:rPr lang="sv-SE" sz="2000" dirty="0"/>
              <a:t>Kostnader, nedlagd tid och tekniska förutsättningar</a:t>
            </a:r>
          </a:p>
          <a:p>
            <a:pPr>
              <a:lnSpc>
                <a:spcPct val="90000"/>
              </a:lnSpc>
            </a:pPr>
            <a:r>
              <a:rPr lang="sv-SE" sz="2000" dirty="0"/>
              <a:t>AI och framtid</a:t>
            </a:r>
          </a:p>
          <a:p>
            <a:pPr>
              <a:lnSpc>
                <a:spcPct val="90000"/>
              </a:lnSpc>
            </a:pPr>
            <a:endParaRPr lang="sv-SE" sz="1400" dirty="0"/>
          </a:p>
          <a:p>
            <a:pPr>
              <a:lnSpc>
                <a:spcPct val="90000"/>
              </a:lnSpc>
            </a:pPr>
            <a:endParaRPr lang="sv-SE" sz="1400" dirty="0"/>
          </a:p>
          <a:p>
            <a:pPr>
              <a:lnSpc>
                <a:spcPct val="90000"/>
              </a:lnSpc>
            </a:pPr>
            <a:endParaRPr lang="sv-SE" sz="1400" dirty="0"/>
          </a:p>
          <a:p>
            <a:pPr>
              <a:lnSpc>
                <a:spcPct val="90000"/>
              </a:lnSpc>
            </a:pPr>
            <a:endParaRPr lang="sv-SE" sz="1400" dirty="0"/>
          </a:p>
          <a:p>
            <a:pPr>
              <a:lnSpc>
                <a:spcPct val="90000"/>
              </a:lnSpc>
            </a:pPr>
            <a:endParaRPr lang="sv-SE" sz="1400" dirty="0"/>
          </a:p>
          <a:p>
            <a:pPr>
              <a:lnSpc>
                <a:spcPct val="90000"/>
              </a:lnSpc>
            </a:pPr>
            <a:endParaRPr lang="sv-SE" sz="1400" dirty="0"/>
          </a:p>
          <a:p>
            <a:pPr>
              <a:lnSpc>
                <a:spcPct val="90000"/>
              </a:lnSpc>
            </a:pPr>
            <a:endParaRPr lang="sv-SE" sz="1400" dirty="0"/>
          </a:p>
          <a:p>
            <a:pPr>
              <a:lnSpc>
                <a:spcPct val="90000"/>
              </a:lnSpc>
            </a:pPr>
            <a:endParaRPr lang="sv-SE" sz="1300" dirty="0"/>
          </a:p>
        </p:txBody>
      </p:sp>
    </p:spTree>
    <p:extLst>
      <p:ext uri="{BB962C8B-B14F-4D97-AF65-F5344CB8AC3E}">
        <p14:creationId xmlns:p14="http://schemas.microsoft.com/office/powerpoint/2010/main" val="29411058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29758B-CD3A-4F24-A53D-6D343CC0501B}"/>
              </a:ext>
            </a:extLst>
          </p:cNvPr>
          <p:cNvSpPr>
            <a:spLocks noGrp="1"/>
          </p:cNvSpPr>
          <p:nvPr>
            <p:ph type="title"/>
          </p:nvPr>
        </p:nvSpPr>
        <p:spPr>
          <a:xfrm>
            <a:off x="609602" y="273600"/>
            <a:ext cx="11158332" cy="1143000"/>
          </a:xfrm>
        </p:spPr>
        <p:txBody>
          <a:bodyPr anchor="ctr">
            <a:normAutofit/>
          </a:bodyPr>
          <a:lstStyle/>
          <a:p>
            <a:r>
              <a:rPr lang="sv-SE" dirty="0"/>
              <a:t>Lärdomar fortsättning</a:t>
            </a:r>
          </a:p>
        </p:txBody>
      </p:sp>
      <p:sp>
        <p:nvSpPr>
          <p:cNvPr id="3" name="Platshållare för innehåll 2">
            <a:extLst>
              <a:ext uri="{FF2B5EF4-FFF2-40B4-BE49-F238E27FC236}">
                <a16:creationId xmlns:a16="http://schemas.microsoft.com/office/drawing/2014/main" id="{044B517D-F2D8-4B58-A1FF-6AE14FC9F1CA}"/>
              </a:ext>
            </a:extLst>
          </p:cNvPr>
          <p:cNvSpPr>
            <a:spLocks noGrp="1"/>
          </p:cNvSpPr>
          <p:nvPr>
            <p:ph sz="half" idx="1"/>
          </p:nvPr>
        </p:nvSpPr>
        <p:spPr>
          <a:xfrm>
            <a:off x="609600" y="1602000"/>
            <a:ext cx="10603230" cy="4525200"/>
          </a:xfrm>
        </p:spPr>
        <p:txBody>
          <a:bodyPr>
            <a:normAutofit/>
          </a:bodyPr>
          <a:lstStyle/>
          <a:p>
            <a:pPr>
              <a:lnSpc>
                <a:spcPct val="90000"/>
              </a:lnSpc>
              <a:spcAft>
                <a:spcPts val="1200"/>
              </a:spcAft>
            </a:pPr>
            <a:r>
              <a:rPr lang="sv-SE" sz="1400" dirty="0"/>
              <a:t>Arbetssätt kan behöva förändras för att automation ska kunna tillämpas (ökad kvalitet och struktur på det arbete som görs innan och efter tex en robot har arbetat).</a:t>
            </a:r>
          </a:p>
          <a:p>
            <a:pPr>
              <a:lnSpc>
                <a:spcPct val="90000"/>
              </a:lnSpc>
              <a:spcAft>
                <a:spcPts val="1200"/>
              </a:spcAft>
            </a:pPr>
            <a:r>
              <a:rPr lang="sv-SE" sz="1400" dirty="0"/>
              <a:t>Skapa förståelse för att detta är en helt ny typ av arbetsmetodik – vi jobbar tillsammans med t.ex. en robot.</a:t>
            </a:r>
          </a:p>
          <a:p>
            <a:pPr>
              <a:lnSpc>
                <a:spcPct val="90000"/>
              </a:lnSpc>
              <a:spcAft>
                <a:spcPts val="1200"/>
              </a:spcAft>
            </a:pPr>
            <a:r>
              <a:rPr lang="sv-SE" sz="1400" dirty="0"/>
              <a:t>Tid för upplärning och förändrat arbetssätt hos processexperter – ansvarsfördelning!</a:t>
            </a:r>
          </a:p>
          <a:p>
            <a:pPr>
              <a:lnSpc>
                <a:spcPct val="90000"/>
              </a:lnSpc>
              <a:spcAft>
                <a:spcPts val="1200"/>
              </a:spcAft>
            </a:pPr>
            <a:r>
              <a:rPr lang="sv-SE" sz="1400" dirty="0"/>
              <a:t>Inkludera resurs/-er från IT.</a:t>
            </a:r>
          </a:p>
          <a:p>
            <a:pPr>
              <a:lnSpc>
                <a:spcPct val="90000"/>
              </a:lnSpc>
              <a:spcAft>
                <a:spcPts val="1200"/>
              </a:spcAft>
            </a:pPr>
            <a:r>
              <a:rPr lang="sv-SE" sz="1400" dirty="0"/>
              <a:t>Utökad IT-kompetens och intresse behövs hos medarbetarna.</a:t>
            </a:r>
          </a:p>
          <a:p>
            <a:pPr>
              <a:lnSpc>
                <a:spcPct val="90000"/>
              </a:lnSpc>
              <a:spcAft>
                <a:spcPts val="1200"/>
              </a:spcAft>
            </a:pPr>
            <a:r>
              <a:rPr lang="sv-SE" sz="1400" dirty="0"/>
              <a:t>Efter en automation är driftsatt behöver det finnas tid för uppföljning och övervakning (iterativt förbättra processen).</a:t>
            </a:r>
          </a:p>
          <a:p>
            <a:pPr>
              <a:lnSpc>
                <a:spcPct val="90000"/>
              </a:lnSpc>
              <a:spcAft>
                <a:spcPts val="1200"/>
              </a:spcAft>
            </a:pPr>
            <a:r>
              <a:rPr lang="sv-SE" sz="1400" dirty="0"/>
              <a:t>Värdet av att kunna ta fram relevanta nyckeltal för att kunna påvisa effektivisering t.ex. tidsvinster.</a:t>
            </a:r>
          </a:p>
          <a:p>
            <a:pPr>
              <a:lnSpc>
                <a:spcPct val="90000"/>
              </a:lnSpc>
              <a:spcAft>
                <a:spcPts val="1200"/>
              </a:spcAft>
            </a:pPr>
            <a:r>
              <a:rPr lang="sv-SE" sz="1400" dirty="0"/>
              <a:t>Ju mer arbete som läggs ner på att sätta ”regler” för hur information ska inkomma till en process (t.ex. via formulär i Interact) desto högre kvalitet i resterande del av processen. Färre fel och mindre administration i efterhand.</a:t>
            </a:r>
          </a:p>
          <a:p>
            <a:pPr>
              <a:lnSpc>
                <a:spcPct val="90000"/>
              </a:lnSpc>
            </a:pPr>
            <a:endParaRPr lang="sv-SE" sz="1400" dirty="0"/>
          </a:p>
          <a:p>
            <a:pPr>
              <a:lnSpc>
                <a:spcPct val="90000"/>
              </a:lnSpc>
            </a:pPr>
            <a:endParaRPr lang="sv-SE" sz="1400" dirty="0"/>
          </a:p>
          <a:p>
            <a:pPr marL="0" indent="0">
              <a:lnSpc>
                <a:spcPct val="90000"/>
              </a:lnSpc>
              <a:buNone/>
            </a:pPr>
            <a:r>
              <a:rPr lang="sv-SE" sz="1400" b="1" dirty="0"/>
              <a:t>Automatisering av en arbetsuppgift ≠ ta bort arbetsuppgiften!</a:t>
            </a:r>
            <a:endParaRPr lang="sv-SE" sz="1000" dirty="0"/>
          </a:p>
          <a:p>
            <a:pPr marL="0" indent="0">
              <a:lnSpc>
                <a:spcPct val="90000"/>
              </a:lnSpc>
              <a:buNone/>
            </a:pPr>
            <a:endParaRPr lang="sv-SE" sz="1000" dirty="0"/>
          </a:p>
        </p:txBody>
      </p:sp>
    </p:spTree>
    <p:extLst>
      <p:ext uri="{BB962C8B-B14F-4D97-AF65-F5344CB8AC3E}">
        <p14:creationId xmlns:p14="http://schemas.microsoft.com/office/powerpoint/2010/main" val="18088271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B726B-3147-7768-5983-9CE8FA0051C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A18F4726-D52E-C2B2-08AB-A52168069BA6}"/>
              </a:ext>
            </a:extLst>
          </p:cNvPr>
          <p:cNvSpPr>
            <a:spLocks noGrp="1"/>
          </p:cNvSpPr>
          <p:nvPr>
            <p:ph type="title"/>
          </p:nvPr>
        </p:nvSpPr>
        <p:spPr>
          <a:xfrm>
            <a:off x="609602" y="273600"/>
            <a:ext cx="11158332" cy="1143000"/>
          </a:xfrm>
        </p:spPr>
        <p:txBody>
          <a:bodyPr vert="horz" lIns="91440" tIns="45720" rIns="91440" bIns="45720" rtlCol="0" anchor="ctr">
            <a:normAutofit/>
          </a:bodyPr>
          <a:lstStyle/>
          <a:p>
            <a:r>
              <a:rPr lang="sv-SE" kern="1200" dirty="0">
                <a:latin typeface="+mj-lt"/>
                <a:ea typeface="+mj-ea"/>
                <a:cs typeface="+mj-cs"/>
              </a:rPr>
              <a:t>Kostnader</a:t>
            </a:r>
          </a:p>
        </p:txBody>
      </p:sp>
      <p:sp>
        <p:nvSpPr>
          <p:cNvPr id="6" name="Platshållare för innehåll 6">
            <a:extLst>
              <a:ext uri="{FF2B5EF4-FFF2-40B4-BE49-F238E27FC236}">
                <a16:creationId xmlns:a16="http://schemas.microsoft.com/office/drawing/2014/main" id="{ACDA5B5E-209C-4911-4D1C-DBA6A28BF775}"/>
              </a:ext>
            </a:extLst>
          </p:cNvPr>
          <p:cNvSpPr>
            <a:spLocks noGrp="1"/>
          </p:cNvSpPr>
          <p:nvPr>
            <p:ph sz="half" idx="1"/>
          </p:nvPr>
        </p:nvSpPr>
        <p:spPr>
          <a:xfrm>
            <a:off x="609600" y="1602000"/>
            <a:ext cx="5472000" cy="4525200"/>
          </a:xfrm>
        </p:spPr>
        <p:txBody>
          <a:bodyPr vert="horz" lIns="91440" tIns="45720" rIns="91440" bIns="45720" rtlCol="0">
            <a:normAutofit/>
          </a:bodyPr>
          <a:lstStyle/>
          <a:p>
            <a:pPr marL="0" indent="0">
              <a:lnSpc>
                <a:spcPct val="90000"/>
              </a:lnSpc>
              <a:buFont typeface="Arial" panose="020B0604020202020204" pitchFamily="34" charset="0"/>
              <a:buNone/>
            </a:pPr>
            <a:r>
              <a:rPr lang="sv-SE" sz="1800" b="1" dirty="0"/>
              <a:t>Kostnader och tid:</a:t>
            </a:r>
          </a:p>
          <a:p>
            <a:pPr>
              <a:lnSpc>
                <a:spcPct val="90000"/>
              </a:lnSpc>
            </a:pPr>
            <a:r>
              <a:rPr lang="sv-SE" sz="1800" dirty="0"/>
              <a:t>115 tkr årslicens</a:t>
            </a:r>
          </a:p>
          <a:p>
            <a:pPr>
              <a:lnSpc>
                <a:spcPct val="90000"/>
              </a:lnSpc>
            </a:pPr>
            <a:r>
              <a:rPr lang="sv-SE" sz="1800" dirty="0"/>
              <a:t>Est 200 tkr för införandeprojekt (125 h senior utvecklare, 40 h projektledning, 25 h för handledning av utbildning för HH) blev ca 250 tkr</a:t>
            </a:r>
          </a:p>
          <a:p>
            <a:pPr>
              <a:lnSpc>
                <a:spcPct val="90000"/>
              </a:lnSpc>
            </a:pPr>
            <a:r>
              <a:rPr lang="sv-SE" sz="1800" dirty="0"/>
              <a:t>Utbildning av 3 medarbetare på EA i systemet </a:t>
            </a:r>
            <a:r>
              <a:rPr lang="sv-SE" sz="1800" dirty="0" err="1"/>
              <a:t>Blue</a:t>
            </a:r>
            <a:r>
              <a:rPr lang="sv-SE" sz="1800" dirty="0"/>
              <a:t> </a:t>
            </a:r>
            <a:r>
              <a:rPr lang="sv-SE" sz="1800" dirty="0" err="1"/>
              <a:t>Prism</a:t>
            </a:r>
            <a:r>
              <a:rPr lang="sv-SE" sz="1800" dirty="0"/>
              <a:t> ca 40-50 h + ”on-the-</a:t>
            </a:r>
            <a:r>
              <a:rPr lang="sv-SE" sz="1800" dirty="0" err="1"/>
              <a:t>job</a:t>
            </a:r>
            <a:r>
              <a:rPr lang="sv-SE" sz="1800" dirty="0"/>
              <a:t>-</a:t>
            </a:r>
            <a:r>
              <a:rPr lang="sv-SE" sz="1800" dirty="0" err="1"/>
              <a:t>training</a:t>
            </a:r>
            <a:r>
              <a:rPr lang="sv-SE" sz="1800" dirty="0"/>
              <a:t>”</a:t>
            </a:r>
          </a:p>
          <a:p>
            <a:pPr>
              <a:lnSpc>
                <a:spcPct val="90000"/>
              </a:lnSpc>
            </a:pPr>
            <a:r>
              <a:rPr lang="sv-SE" sz="1800" dirty="0"/>
              <a:t>Utbildning av 3 medarbetare på US vår 2023 inkl. handledning från projektkoordinator på EA</a:t>
            </a:r>
          </a:p>
          <a:p>
            <a:pPr>
              <a:lnSpc>
                <a:spcPct val="90000"/>
              </a:lnSpc>
            </a:pPr>
            <a:r>
              <a:rPr lang="sv-SE" sz="1800" dirty="0"/>
              <a:t>Utbildning av 1 medarbetare på HK höst 2024</a:t>
            </a:r>
          </a:p>
          <a:p>
            <a:pPr>
              <a:lnSpc>
                <a:spcPct val="90000"/>
              </a:lnSpc>
            </a:pPr>
            <a:r>
              <a:rPr lang="sv-SE" sz="1800" dirty="0"/>
              <a:t>Förvaltningsavtal efter införandeprojekt 8h/mån</a:t>
            </a:r>
          </a:p>
          <a:p>
            <a:pPr>
              <a:lnSpc>
                <a:spcPct val="90000"/>
              </a:lnSpc>
            </a:pPr>
            <a:r>
              <a:rPr lang="sv-SE" sz="1800" dirty="0"/>
              <a:t>Fortsatt utbildning inom nya tekniker och funktioner </a:t>
            </a:r>
          </a:p>
          <a:p>
            <a:pPr>
              <a:lnSpc>
                <a:spcPct val="90000"/>
              </a:lnSpc>
            </a:pPr>
            <a:r>
              <a:rPr lang="sv-SE" sz="1800" dirty="0"/>
              <a:t>Drift och underhåll kostar och tar tid men stora fördelar med att ha kunskapen inom organisationen</a:t>
            </a:r>
          </a:p>
        </p:txBody>
      </p:sp>
      <p:sp>
        <p:nvSpPr>
          <p:cNvPr id="7" name="textruta 6">
            <a:extLst>
              <a:ext uri="{FF2B5EF4-FFF2-40B4-BE49-F238E27FC236}">
                <a16:creationId xmlns:a16="http://schemas.microsoft.com/office/drawing/2014/main" id="{2AA6B956-D496-EFAC-01DD-70BF3B0A1CEC}"/>
              </a:ext>
            </a:extLst>
          </p:cNvPr>
          <p:cNvSpPr txBox="1"/>
          <p:nvPr/>
        </p:nvSpPr>
        <p:spPr>
          <a:xfrm>
            <a:off x="6287080" y="1602000"/>
            <a:ext cx="5472000" cy="4525200"/>
          </a:xfrm>
          <a:prstGeom prst="rect">
            <a:avLst/>
          </a:prstGeom>
        </p:spPr>
        <p:txBody>
          <a:bodyPr vert="horz" lIns="91440" tIns="45720" rIns="91440" bIns="45720" rtlCol="0">
            <a:normAutofit/>
          </a:bodyPr>
          <a:lstStyle/>
          <a:p>
            <a:pPr defTabSz="685800">
              <a:spcBef>
                <a:spcPct val="20000"/>
              </a:spcBef>
            </a:pPr>
            <a:r>
              <a:rPr lang="sv-SE" b="1" dirty="0">
                <a:latin typeface="+mj-lt"/>
              </a:rPr>
              <a:t>Teknik:</a:t>
            </a:r>
          </a:p>
          <a:p>
            <a:pPr marL="257175" indent="-257175" defTabSz="685800">
              <a:spcBef>
                <a:spcPct val="20000"/>
              </a:spcBef>
              <a:buFont typeface="Arial" panose="020B0604020202020204" pitchFamily="34" charset="0"/>
              <a:buChar char="•"/>
            </a:pPr>
            <a:r>
              <a:rPr lang="sv-SE" dirty="0" err="1">
                <a:latin typeface="+mj-lt"/>
              </a:rPr>
              <a:t>Blue</a:t>
            </a:r>
            <a:r>
              <a:rPr lang="sv-SE" dirty="0">
                <a:latin typeface="+mj-lt"/>
              </a:rPr>
              <a:t> </a:t>
            </a:r>
            <a:r>
              <a:rPr lang="sv-SE" dirty="0" err="1">
                <a:latin typeface="+mj-lt"/>
              </a:rPr>
              <a:t>Prism</a:t>
            </a:r>
            <a:r>
              <a:rPr lang="sv-SE" dirty="0">
                <a:latin typeface="+mj-lt"/>
              </a:rPr>
              <a:t> RPA-verktyg</a:t>
            </a:r>
          </a:p>
          <a:p>
            <a:pPr marL="257175" indent="-257175" defTabSz="685800">
              <a:spcBef>
                <a:spcPct val="20000"/>
              </a:spcBef>
              <a:buFont typeface="Arial" panose="020B0604020202020204" pitchFamily="34" charset="0"/>
              <a:buChar char="•"/>
            </a:pPr>
            <a:r>
              <a:rPr lang="sv-SE" dirty="0">
                <a:latin typeface="+mj-lt"/>
              </a:rPr>
              <a:t>SQL server för databas</a:t>
            </a:r>
          </a:p>
          <a:p>
            <a:pPr marL="257175" indent="-257175" defTabSz="685800">
              <a:spcBef>
                <a:spcPct val="20000"/>
              </a:spcBef>
              <a:buFont typeface="Arial" panose="020B0604020202020204" pitchFamily="34" charset="0"/>
              <a:buChar char="•"/>
            </a:pPr>
            <a:r>
              <a:rPr lang="sv-SE" dirty="0">
                <a:latin typeface="+mj-lt"/>
              </a:rPr>
              <a:t>2 virtuella applikationsservrar för produktions- och testmiljö (ytterligare 3 st. har tillkommit pga. ny funktionalitet)</a:t>
            </a:r>
          </a:p>
          <a:p>
            <a:pPr marL="257175" indent="-257175" defTabSz="685800">
              <a:spcBef>
                <a:spcPct val="20000"/>
              </a:spcBef>
              <a:buFont typeface="Arial" panose="020B0604020202020204" pitchFamily="34" charset="0"/>
              <a:buChar char="•"/>
            </a:pPr>
            <a:r>
              <a:rPr lang="sv-SE" dirty="0">
                <a:latin typeface="+mj-lt"/>
              </a:rPr>
              <a:t>AD-konto för roboten inkl. mail (separata konton för olika avdelningar eller system)</a:t>
            </a:r>
          </a:p>
          <a:p>
            <a:pPr marL="257175" indent="-257175" defTabSz="685800">
              <a:spcBef>
                <a:spcPct val="20000"/>
              </a:spcBef>
              <a:buFont typeface="Arial" panose="020B0604020202020204" pitchFamily="34" charset="0"/>
              <a:buChar char="•"/>
            </a:pPr>
            <a:r>
              <a:rPr lang="sv-SE" dirty="0">
                <a:latin typeface="+mj-lt"/>
              </a:rPr>
              <a:t>Behörighetstilldelning (samt ev. installation) för olika system som roboten ska jobba i</a:t>
            </a:r>
          </a:p>
          <a:p>
            <a:pPr marL="257175" indent="-257175" defTabSz="685800">
              <a:spcBef>
                <a:spcPct val="20000"/>
              </a:spcBef>
              <a:buFont typeface="Arial" panose="020B0604020202020204" pitchFamily="34" charset="0"/>
              <a:buChar char="•"/>
            </a:pPr>
            <a:r>
              <a:rPr lang="sv-SE" dirty="0">
                <a:latin typeface="+mj-lt"/>
              </a:rPr>
              <a:t>Vid uppdateringar av källsystem behöver robotprocesser kontrolleras</a:t>
            </a:r>
          </a:p>
        </p:txBody>
      </p:sp>
    </p:spTree>
    <p:extLst>
      <p:ext uri="{BB962C8B-B14F-4D97-AF65-F5344CB8AC3E}">
        <p14:creationId xmlns:p14="http://schemas.microsoft.com/office/powerpoint/2010/main" val="33153713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30D1A22-4935-D7D7-22BE-899167FAB9B8}"/>
              </a:ext>
            </a:extLst>
          </p:cNvPr>
          <p:cNvSpPr>
            <a:spLocks noGrp="1"/>
          </p:cNvSpPr>
          <p:nvPr>
            <p:ph type="title"/>
          </p:nvPr>
        </p:nvSpPr>
        <p:spPr>
          <a:xfrm>
            <a:off x="609602" y="273600"/>
            <a:ext cx="11158332" cy="1143000"/>
          </a:xfrm>
        </p:spPr>
        <p:txBody>
          <a:bodyPr anchor="ctr">
            <a:normAutofit/>
          </a:bodyPr>
          <a:lstStyle/>
          <a:p>
            <a:r>
              <a:rPr lang="sv-SE" dirty="0"/>
              <a:t>AI och framtid</a:t>
            </a:r>
          </a:p>
        </p:txBody>
      </p:sp>
      <p:sp>
        <p:nvSpPr>
          <p:cNvPr id="3" name="Platshållare för innehåll 2">
            <a:extLst>
              <a:ext uri="{FF2B5EF4-FFF2-40B4-BE49-F238E27FC236}">
                <a16:creationId xmlns:a16="http://schemas.microsoft.com/office/drawing/2014/main" id="{7D46E34B-94FE-3020-16E5-C5BEE9E3A7C8}"/>
              </a:ext>
            </a:extLst>
          </p:cNvPr>
          <p:cNvSpPr>
            <a:spLocks noGrp="1"/>
          </p:cNvSpPr>
          <p:nvPr>
            <p:ph sz="half" idx="1"/>
          </p:nvPr>
        </p:nvSpPr>
        <p:spPr>
          <a:xfrm>
            <a:off x="609599" y="1602000"/>
            <a:ext cx="10520855" cy="4262772"/>
          </a:xfrm>
        </p:spPr>
        <p:txBody>
          <a:bodyPr>
            <a:normAutofit fontScale="85000" lnSpcReduction="20000"/>
          </a:bodyPr>
          <a:lstStyle/>
          <a:p>
            <a:r>
              <a:rPr lang="sv-SE" dirty="0"/>
              <a:t>Chatbots – designade för att föra konversationer med människor via text eller tal.</a:t>
            </a:r>
          </a:p>
          <a:p>
            <a:r>
              <a:rPr lang="sv-SE" dirty="0"/>
              <a:t>AI-agenter – system som agerar autonomt./semi-autonomt. Fokus ligger på beslutsfattande och måluppfyllelse.</a:t>
            </a:r>
          </a:p>
          <a:p>
            <a:r>
              <a:rPr lang="sv-SE" dirty="0"/>
              <a:t>Exempel från Malmö universitet</a:t>
            </a:r>
          </a:p>
          <a:p>
            <a:pPr lvl="1"/>
            <a:r>
              <a:rPr lang="sv-SE" dirty="0" err="1"/>
              <a:t>EkoBot</a:t>
            </a:r>
            <a:r>
              <a:rPr lang="sv-SE" dirty="0"/>
              <a:t>: </a:t>
            </a:r>
            <a:r>
              <a:rPr lang="sv-SE" dirty="0" err="1"/>
              <a:t>chatbot</a:t>
            </a:r>
            <a:r>
              <a:rPr lang="sv-SE" dirty="0"/>
              <a:t> som arbetar mot </a:t>
            </a:r>
            <a:r>
              <a:rPr lang="sv-SE" dirty="0" err="1"/>
              <a:t>MAU:s</a:t>
            </a:r>
            <a:r>
              <a:rPr lang="sv-SE" dirty="0"/>
              <a:t> ekonomihandbok och finns inkluderad i Teams för ekonomiavdelningen. Byggd </a:t>
            </a:r>
            <a:r>
              <a:rPr lang="sv-SE" dirty="0" err="1"/>
              <a:t>mha</a:t>
            </a:r>
            <a:r>
              <a:rPr lang="sv-SE" dirty="0"/>
              <a:t> </a:t>
            </a:r>
            <a:r>
              <a:rPr lang="sv-SE" dirty="0" err="1"/>
              <a:t>Copilot</a:t>
            </a:r>
            <a:r>
              <a:rPr lang="sv-SE" dirty="0"/>
              <a:t> Studio.</a:t>
            </a:r>
          </a:p>
          <a:p>
            <a:pPr lvl="1"/>
            <a:r>
              <a:rPr lang="sv-SE" dirty="0" err="1"/>
              <a:t>StyrBot</a:t>
            </a:r>
            <a:r>
              <a:rPr lang="sv-SE" dirty="0"/>
              <a:t>: </a:t>
            </a:r>
            <a:r>
              <a:rPr lang="sv-SE" dirty="0" err="1"/>
              <a:t>chatbot</a:t>
            </a:r>
            <a:r>
              <a:rPr lang="sv-SE" dirty="0"/>
              <a:t> som arbetar mot samtliga styrdokument på universitetet. Byggd </a:t>
            </a:r>
            <a:r>
              <a:rPr lang="sv-SE" dirty="0" err="1"/>
              <a:t>mha</a:t>
            </a:r>
            <a:r>
              <a:rPr lang="sv-SE" dirty="0"/>
              <a:t> </a:t>
            </a:r>
            <a:r>
              <a:rPr lang="sv-SE" dirty="0" err="1"/>
              <a:t>Copilot</a:t>
            </a:r>
            <a:r>
              <a:rPr lang="sv-SE" dirty="0"/>
              <a:t> Studio.</a:t>
            </a:r>
          </a:p>
          <a:p>
            <a:pPr lvl="1"/>
            <a:r>
              <a:rPr lang="sv-SE" dirty="0" err="1"/>
              <a:t>Cludo</a:t>
            </a:r>
            <a:r>
              <a:rPr lang="sv-SE" dirty="0"/>
              <a:t>: ett intelligent sökverktyg där MAU byggt en agent som arbetar mot medarbetarwebben</a:t>
            </a:r>
          </a:p>
          <a:p>
            <a:pPr lvl="1"/>
            <a:endParaRPr lang="sv-SE" dirty="0"/>
          </a:p>
          <a:p>
            <a:r>
              <a:rPr lang="sv-SE" dirty="0"/>
              <a:t>Högskolan i Halmstad planerar under hösten 2025 att bygga chatbots </a:t>
            </a:r>
            <a:r>
              <a:rPr lang="sv-SE" dirty="0" err="1"/>
              <a:t>mha</a:t>
            </a:r>
            <a:r>
              <a:rPr lang="sv-SE" dirty="0"/>
              <a:t> </a:t>
            </a:r>
            <a:r>
              <a:rPr lang="sv-SE" dirty="0" err="1"/>
              <a:t>Copilot</a:t>
            </a:r>
            <a:r>
              <a:rPr lang="sv-SE" dirty="0"/>
              <a:t> studio. Mest ekonomiskt och enkelt att inkludera i Teams för ökad tillgänglighet för all personal.</a:t>
            </a:r>
          </a:p>
          <a:p>
            <a:r>
              <a:rPr lang="sv-SE" dirty="0"/>
              <a:t>Intelligent Automation (IA) – Högskolan har ett tillägg till </a:t>
            </a:r>
            <a:r>
              <a:rPr lang="sv-SE" dirty="0" err="1"/>
              <a:t>BluePrism</a:t>
            </a:r>
            <a:r>
              <a:rPr lang="sv-SE" dirty="0"/>
              <a:t>, </a:t>
            </a:r>
            <a:r>
              <a:rPr lang="sv-SE" dirty="0" err="1"/>
              <a:t>Decipher</a:t>
            </a:r>
            <a:r>
              <a:rPr lang="sv-SE" dirty="0"/>
              <a:t> IDP (</a:t>
            </a:r>
            <a:r>
              <a:rPr lang="sv-SE" dirty="0" err="1"/>
              <a:t>IntelligentDocumentProcessing</a:t>
            </a:r>
            <a:r>
              <a:rPr lang="sv-SE" dirty="0"/>
              <a:t>), som kombinerar maskininlärning och AI tillsammans med människan. Kan enkelt kopplas till RPA. Ska utvärderas för en del i Utbildningsstödets arbete kring utlämnande av tentor till våra studenter.</a:t>
            </a:r>
          </a:p>
          <a:p>
            <a:r>
              <a:rPr lang="sv-SE" dirty="0"/>
              <a:t>Uppmuntra personal att våga testa olika typer av AI verktyg för att lättare förstå syftet och när det är lämpligt att använda.</a:t>
            </a:r>
          </a:p>
          <a:p>
            <a:pPr marL="0" indent="0">
              <a:buNone/>
            </a:pPr>
            <a:endParaRPr lang="sv-SE" dirty="0"/>
          </a:p>
          <a:p>
            <a:endParaRPr lang="sv-SE" dirty="0"/>
          </a:p>
        </p:txBody>
      </p:sp>
    </p:spTree>
    <p:extLst>
      <p:ext uri="{BB962C8B-B14F-4D97-AF65-F5344CB8AC3E}">
        <p14:creationId xmlns:p14="http://schemas.microsoft.com/office/powerpoint/2010/main" val="28111581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3">
            <a:extLst>
              <a:ext uri="{FF2B5EF4-FFF2-40B4-BE49-F238E27FC236}">
                <a16:creationId xmlns:a16="http://schemas.microsoft.com/office/drawing/2014/main" id="{B0ED0B1E-E599-B4BF-3D4A-C63CE3623400}"/>
              </a:ext>
            </a:extLst>
          </p:cNvPr>
          <p:cNvSpPr>
            <a:spLocks noGrp="1"/>
          </p:cNvSpPr>
          <p:nvPr>
            <p:ph type="title"/>
          </p:nvPr>
        </p:nvSpPr>
        <p:spPr>
          <a:xfrm>
            <a:off x="2016376" y="2131885"/>
            <a:ext cx="4805996" cy="1297115"/>
          </a:xfrm>
        </p:spPr>
        <p:txBody>
          <a:bodyPr vert="horz" lIns="91440" tIns="45720" rIns="91440" bIns="45720" rtlCol="0" anchor="t">
            <a:normAutofit/>
          </a:bodyPr>
          <a:lstStyle/>
          <a:p>
            <a:r>
              <a:rPr lang="sv-SE" sz="6000" kern="1200" dirty="0">
                <a:latin typeface="+mj-lt"/>
                <a:ea typeface="+mj-ea"/>
                <a:cs typeface="+mj-cs"/>
              </a:rPr>
              <a:t>Frågor?</a:t>
            </a:r>
          </a:p>
        </p:txBody>
      </p:sp>
    </p:spTree>
    <p:extLst>
      <p:ext uri="{BB962C8B-B14F-4D97-AF65-F5344CB8AC3E}">
        <p14:creationId xmlns:p14="http://schemas.microsoft.com/office/powerpoint/2010/main" val="20246487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0E4F6-BA61-B148-87B9-327CE8E523FA}"/>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6D30E181-86E9-10B5-0692-2264A9E33978}"/>
              </a:ext>
            </a:extLst>
          </p:cNvPr>
          <p:cNvSpPr>
            <a:spLocks noGrp="1"/>
          </p:cNvSpPr>
          <p:nvPr>
            <p:ph type="title"/>
          </p:nvPr>
        </p:nvSpPr>
        <p:spPr>
          <a:xfrm>
            <a:off x="2129394" y="1041961"/>
            <a:ext cx="2608730" cy="620991"/>
          </a:xfrm>
        </p:spPr>
        <p:txBody>
          <a:bodyPr>
            <a:normAutofit/>
          </a:bodyPr>
          <a:lstStyle/>
          <a:p>
            <a:r>
              <a:rPr lang="sv-SE" dirty="0">
                <a:latin typeface="Gill Sans Std" panose="020B0502020104020203" pitchFamily="34" charset="0"/>
              </a:rPr>
              <a:t>Nätverk</a:t>
            </a:r>
          </a:p>
        </p:txBody>
      </p:sp>
      <p:sp>
        <p:nvSpPr>
          <p:cNvPr id="6" name="Platshållare för innehåll 6">
            <a:extLst>
              <a:ext uri="{FF2B5EF4-FFF2-40B4-BE49-F238E27FC236}">
                <a16:creationId xmlns:a16="http://schemas.microsoft.com/office/drawing/2014/main" id="{09FA2A9D-6892-F061-6C40-CFA9F907B8C7}"/>
              </a:ext>
            </a:extLst>
          </p:cNvPr>
          <p:cNvSpPr>
            <a:spLocks noGrp="1"/>
          </p:cNvSpPr>
          <p:nvPr>
            <p:ph sz="half" idx="1"/>
          </p:nvPr>
        </p:nvSpPr>
        <p:spPr>
          <a:xfrm>
            <a:off x="2129394" y="2027890"/>
            <a:ext cx="5961886" cy="3095547"/>
          </a:xfrm>
        </p:spPr>
        <p:txBody>
          <a:bodyPr>
            <a:noAutofit/>
          </a:bodyPr>
          <a:lstStyle/>
          <a:p>
            <a:pPr marL="0" indent="0">
              <a:buNone/>
            </a:pPr>
            <a:r>
              <a:rPr lang="sv-SE" b="1" dirty="0">
                <a:latin typeface="Gill Sans Std" panose="020B0502020104020203" pitchFamily="34" charset="0"/>
              </a:rPr>
              <a:t>Team: RPA/automatisering lärosäten</a:t>
            </a:r>
          </a:p>
          <a:p>
            <a:pPr marL="0" indent="0">
              <a:buNone/>
            </a:pPr>
            <a:endParaRPr lang="sv-SE" sz="1600" dirty="0">
              <a:latin typeface="Gill Sans Std" panose="020B0502020104020203" pitchFamily="34" charset="0"/>
            </a:endParaRPr>
          </a:p>
          <a:p>
            <a:pPr marL="0" indent="0">
              <a:buNone/>
            </a:pPr>
            <a:r>
              <a:rPr lang="sv-SE" sz="1600" dirty="0">
                <a:latin typeface="Gill Sans Std" panose="020B0502020104020203" pitchFamily="34" charset="0"/>
              </a:rPr>
              <a:t>Kontakta: </a:t>
            </a:r>
          </a:p>
          <a:p>
            <a:pPr marL="0" indent="0">
              <a:buNone/>
            </a:pPr>
            <a:endParaRPr lang="sv-SE" sz="1600" dirty="0">
              <a:latin typeface="Gill Sans Std" panose="020B0502020104020203" pitchFamily="34" charset="0"/>
            </a:endParaRPr>
          </a:p>
          <a:p>
            <a:pPr marL="0" indent="0">
              <a:buNone/>
            </a:pPr>
            <a:r>
              <a:rPr lang="sv-SE" sz="1600" dirty="0">
                <a:latin typeface="Gill Sans Std" panose="020B0502020104020203" pitchFamily="34" charset="0"/>
              </a:rPr>
              <a:t>Nina Henrysson, Ekonomiavdelningen, Högskolan i Halmstad</a:t>
            </a:r>
          </a:p>
          <a:p>
            <a:pPr marL="0" indent="0">
              <a:buNone/>
            </a:pPr>
            <a:r>
              <a:rPr lang="sv-SE" sz="1600" dirty="0">
                <a:latin typeface="Gill Sans Std" panose="020B0502020104020203" pitchFamily="34" charset="0"/>
              </a:rPr>
              <a:t>nina.henrysson@hh.se</a:t>
            </a:r>
          </a:p>
          <a:p>
            <a:pPr marL="0" indent="0">
              <a:buNone/>
            </a:pPr>
            <a:endParaRPr lang="sv-SE" sz="1600" dirty="0">
              <a:latin typeface="Gill Sans Std" panose="020B0502020104020203" pitchFamily="34" charset="0"/>
            </a:endParaRPr>
          </a:p>
          <a:p>
            <a:pPr marL="0" indent="0">
              <a:buNone/>
            </a:pPr>
            <a:r>
              <a:rPr lang="sv-SE" sz="1600" dirty="0">
                <a:latin typeface="Gill Sans Std" panose="020B0502020104020203" pitchFamily="34" charset="0"/>
              </a:rPr>
              <a:t>Karolina Nilsson, Högskolekansliet, Högskolan i Halmstad</a:t>
            </a:r>
          </a:p>
          <a:p>
            <a:pPr marL="0" indent="0">
              <a:buNone/>
            </a:pPr>
            <a:r>
              <a:rPr lang="sv-SE" sz="1600" dirty="0">
                <a:latin typeface="Gill Sans Std" panose="020B0502020104020203" pitchFamily="34" charset="0"/>
              </a:rPr>
              <a:t>karolina.nilsson@hh.se</a:t>
            </a:r>
          </a:p>
          <a:p>
            <a:pPr marL="0" indent="0">
              <a:buNone/>
            </a:pPr>
            <a:endParaRPr lang="sv-SE" sz="1600" dirty="0">
              <a:latin typeface="Gill Sans Std" panose="020B0502020104020203" pitchFamily="34" charset="0"/>
            </a:endParaRPr>
          </a:p>
          <a:p>
            <a:pPr marL="0" indent="0">
              <a:buNone/>
            </a:pPr>
            <a:endParaRPr lang="sv-SE" sz="1600" dirty="0">
              <a:latin typeface="Gill Sans Std" panose="020B0502020104020203" pitchFamily="34" charset="0"/>
            </a:endParaRPr>
          </a:p>
          <a:p>
            <a:pPr marL="0" indent="0">
              <a:buNone/>
            </a:pPr>
            <a:endParaRPr lang="sv-SE" sz="1600" dirty="0">
              <a:latin typeface="Gill Sans Std" panose="020B0502020104020203" pitchFamily="34" charset="0"/>
            </a:endParaRPr>
          </a:p>
        </p:txBody>
      </p:sp>
    </p:spTree>
    <p:extLst>
      <p:ext uri="{BB962C8B-B14F-4D97-AF65-F5344CB8AC3E}">
        <p14:creationId xmlns:p14="http://schemas.microsoft.com/office/powerpoint/2010/main" val="7393432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9464CBD-0AF4-4AFF-B674-A7C2FEB27F46}"/>
              </a:ext>
            </a:extLst>
          </p:cNvPr>
          <p:cNvSpPr>
            <a:spLocks noGrp="1"/>
          </p:cNvSpPr>
          <p:nvPr>
            <p:ph type="title"/>
          </p:nvPr>
        </p:nvSpPr>
        <p:spPr>
          <a:xfrm>
            <a:off x="183931" y="311911"/>
            <a:ext cx="11595114" cy="1143000"/>
          </a:xfrm>
        </p:spPr>
        <p:txBody>
          <a:bodyPr>
            <a:normAutofit/>
          </a:bodyPr>
          <a:lstStyle/>
          <a:p>
            <a:r>
              <a:rPr lang="sv-SE" dirty="0"/>
              <a:t>RPA jämfört med AI	</a:t>
            </a:r>
            <a:r>
              <a:rPr lang="sv-SE" sz="3200" dirty="0"/>
              <a:t>							</a:t>
            </a:r>
            <a:r>
              <a:rPr lang="sv-SE" altLang="sv-SE" sz="3600" b="1" i="1" dirty="0">
                <a:latin typeface="Segoe UI Semibold" panose="020B0702040204020203" pitchFamily="34" charset="0"/>
                <a:cs typeface="Segoe UI Semibold" panose="020B0702040204020203" pitchFamily="34" charset="0"/>
              </a:rPr>
              <a:t> 	</a:t>
            </a:r>
            <a:r>
              <a:rPr lang="sv-SE" altLang="sv-SE" sz="1200" b="1" i="1" dirty="0">
                <a:latin typeface="Segoe UI Semibold" panose="020B0702040204020203" pitchFamily="34" charset="0"/>
                <a:cs typeface="Segoe UI Semibold" panose="020B0702040204020203" pitchFamily="34" charset="0"/>
              </a:rPr>
              <a:t>Text framtagen med hjälp av </a:t>
            </a:r>
            <a:r>
              <a:rPr lang="sv-SE" altLang="sv-SE" sz="1200" b="1" i="1" dirty="0" err="1">
                <a:latin typeface="Segoe UI Semibold" panose="020B0702040204020203" pitchFamily="34" charset="0"/>
                <a:cs typeface="Segoe UI Semibold" panose="020B0702040204020203" pitchFamily="34" charset="0"/>
              </a:rPr>
              <a:t>Copilot</a:t>
            </a:r>
            <a:endParaRPr lang="sv-SE" sz="1200" dirty="0"/>
          </a:p>
        </p:txBody>
      </p:sp>
      <p:sp>
        <p:nvSpPr>
          <p:cNvPr id="6" name="Rectangle 1">
            <a:extLst>
              <a:ext uri="{FF2B5EF4-FFF2-40B4-BE49-F238E27FC236}">
                <a16:creationId xmlns:a16="http://schemas.microsoft.com/office/drawing/2014/main" id="{93CCD422-802A-E2D6-B6C7-0B16D52AC874}"/>
              </a:ext>
            </a:extLst>
          </p:cNvPr>
          <p:cNvSpPr txBox="1">
            <a:spLocks noChangeArrowheads="1"/>
          </p:cNvSpPr>
          <p:nvPr/>
        </p:nvSpPr>
        <p:spPr bwMode="auto">
          <a:xfrm>
            <a:off x="183931" y="1546516"/>
            <a:ext cx="11824138" cy="51090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spAutoFit/>
          </a:bodyPr>
          <a:lstStyle>
            <a:lvl1pPr marL="257175" indent="-257175" algn="l" defTabSz="685800" rtl="0" eaLnBrk="1" latinLnBrk="0" hangingPunct="1">
              <a:spcBef>
                <a:spcPct val="20000"/>
              </a:spcBef>
              <a:buFont typeface="Arial" panose="020B0604020202020204" pitchFamily="34" charset="0"/>
              <a:buChar char="•"/>
              <a:defRPr sz="2100" kern="1200">
                <a:solidFill>
                  <a:schemeClr val="tx1"/>
                </a:solidFill>
                <a:latin typeface="+mj-lt"/>
                <a:ea typeface="+mn-ea"/>
                <a:cs typeface="+mn-cs"/>
              </a:defRPr>
            </a:lvl1pPr>
            <a:lvl2pPr marL="557213" indent="-214313" algn="l" defTabSz="685800" rtl="0" eaLnBrk="1" latinLnBrk="0" hangingPunct="1">
              <a:spcBef>
                <a:spcPct val="20000"/>
              </a:spcBef>
              <a:buFont typeface="Arial" panose="020B0604020202020204" pitchFamily="34" charset="0"/>
              <a:buChar char="–"/>
              <a:defRPr sz="1800" kern="1200">
                <a:solidFill>
                  <a:schemeClr val="tx1"/>
                </a:solidFill>
                <a:latin typeface="+mj-lt"/>
                <a:ea typeface="+mn-ea"/>
                <a:cs typeface="+mn-cs"/>
              </a:defRPr>
            </a:lvl2pPr>
            <a:lvl3pPr marL="857250" indent="-171450" algn="l" defTabSz="685800" rtl="0" eaLnBrk="1" latinLnBrk="0" hangingPunct="1">
              <a:spcBef>
                <a:spcPct val="20000"/>
              </a:spcBef>
              <a:buFont typeface="Arial" panose="020B0604020202020204" pitchFamily="34" charset="0"/>
              <a:buChar char="•"/>
              <a:defRPr sz="1500" kern="1200">
                <a:solidFill>
                  <a:schemeClr val="tx1"/>
                </a:solidFill>
                <a:latin typeface="+mj-lt"/>
                <a:ea typeface="+mn-ea"/>
                <a:cs typeface="+mn-cs"/>
              </a:defRPr>
            </a:lvl3pPr>
            <a:lvl4pPr marL="1200150" indent="-171450" algn="l" defTabSz="685800" rtl="0" eaLnBrk="1" latinLnBrk="0" hangingPunct="1">
              <a:spcBef>
                <a:spcPct val="20000"/>
              </a:spcBef>
              <a:buFont typeface="Arial" panose="020B0604020202020204" pitchFamily="34" charset="0"/>
              <a:buChar char="–"/>
              <a:defRPr sz="1350" kern="1200">
                <a:solidFill>
                  <a:schemeClr val="tx1"/>
                </a:solidFill>
                <a:latin typeface="+mj-lt"/>
                <a:ea typeface="+mn-ea"/>
                <a:cs typeface="+mn-cs"/>
              </a:defRPr>
            </a:lvl4pPr>
            <a:lvl5pPr marL="1543050" indent="-171450" algn="l" defTabSz="685800" rtl="0" eaLnBrk="1" latinLnBrk="0" hangingPunct="1">
              <a:spcBef>
                <a:spcPct val="20000"/>
              </a:spcBef>
              <a:buFont typeface="Arial" panose="020B0604020202020204" pitchFamily="34" charset="0"/>
              <a:buChar char="»"/>
              <a:defRPr sz="1350" kern="1200">
                <a:solidFill>
                  <a:schemeClr val="tx1"/>
                </a:solidFill>
                <a:latin typeface="+mj-lt"/>
                <a:ea typeface="+mn-ea"/>
                <a:cs typeface="+mn-cs"/>
              </a:defRPr>
            </a:lvl5pPr>
            <a:lvl6pPr marL="18859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350" kern="1200">
                <a:solidFill>
                  <a:schemeClr val="tx1"/>
                </a:solidFill>
                <a:latin typeface="+mn-lt"/>
                <a:ea typeface="+mn-ea"/>
                <a:cs typeface="+mn-cs"/>
              </a:defRPr>
            </a:lvl9pPr>
          </a:lstStyle>
          <a:p>
            <a:pPr marL="0" indent="0" defTabSz="914400" eaLnBrk="0" fontAlgn="base" hangingPunct="0">
              <a:spcBef>
                <a:spcPct val="0"/>
              </a:spcBef>
              <a:spcAft>
                <a:spcPct val="0"/>
              </a:spcAft>
              <a:buFontTx/>
              <a:buNone/>
            </a:pPr>
            <a:r>
              <a:rPr lang="sv-SE" altLang="sv-SE" sz="1600" b="1" dirty="0" err="1">
                <a:latin typeface="Segoe UI" panose="020B0502040204020203" pitchFamily="34" charset="0"/>
                <a:cs typeface="Segoe UI" panose="020B0502040204020203" pitchFamily="34" charset="0"/>
              </a:rPr>
              <a:t>Robotic</a:t>
            </a:r>
            <a:r>
              <a:rPr lang="sv-SE" altLang="sv-SE" sz="1600" b="1" dirty="0">
                <a:latin typeface="Segoe UI" panose="020B0502040204020203" pitchFamily="34" charset="0"/>
                <a:cs typeface="Segoe UI" panose="020B0502040204020203" pitchFamily="34" charset="0"/>
              </a:rPr>
              <a:t> Process Automation (RPA)</a:t>
            </a:r>
          </a:p>
          <a:p>
            <a:pPr marL="0" indent="0" defTabSz="914400" eaLnBrk="0" fontAlgn="base" hangingPunct="0">
              <a:spcBef>
                <a:spcPct val="0"/>
              </a:spcBef>
              <a:spcAft>
                <a:spcPct val="0"/>
              </a:spcAft>
              <a:buFontTx/>
              <a:buChar char="•"/>
            </a:pPr>
            <a:r>
              <a:rPr lang="sv-SE" altLang="sv-SE" sz="1400" b="1" dirty="0">
                <a:latin typeface="Segoe UI" panose="020B0502040204020203" pitchFamily="34" charset="0"/>
                <a:cs typeface="Segoe UI" panose="020B0502040204020203" pitchFamily="34" charset="0"/>
              </a:rPr>
              <a:t>Definition</a:t>
            </a:r>
            <a:r>
              <a:rPr lang="sv-SE" altLang="sv-SE" sz="1400" dirty="0">
                <a:latin typeface="Segoe UI" panose="020B0502040204020203" pitchFamily="34" charset="0"/>
                <a:cs typeface="Segoe UI" panose="020B0502040204020203" pitchFamily="34" charset="0"/>
              </a:rPr>
              <a:t>: RPA är en teknik som används för att automatisera repetitiva och regelbaserade uppgifter som vanligtvis utförs av människor. Det handlar om att använda mjukvarurobotar för att efterlikna mänskliga interaktioner med digitala system och applikationer .</a:t>
            </a:r>
          </a:p>
          <a:p>
            <a:pPr marL="0" indent="0" defTabSz="914400" eaLnBrk="0" fontAlgn="base" hangingPunct="0">
              <a:spcBef>
                <a:spcPct val="0"/>
              </a:spcBef>
              <a:spcAft>
                <a:spcPct val="0"/>
              </a:spcAft>
              <a:buFontTx/>
              <a:buChar char="•"/>
            </a:pPr>
            <a:r>
              <a:rPr lang="sv-SE" altLang="sv-SE" sz="1400" b="1" dirty="0">
                <a:latin typeface="Segoe UI" panose="020B0502040204020203" pitchFamily="34" charset="0"/>
                <a:cs typeface="Segoe UI" panose="020B0502040204020203" pitchFamily="34" charset="0"/>
              </a:rPr>
              <a:t>Användningsområden</a:t>
            </a:r>
            <a:r>
              <a:rPr lang="sv-SE" altLang="sv-SE" sz="1400" dirty="0">
                <a:latin typeface="Segoe UI" panose="020B0502040204020203" pitchFamily="34" charset="0"/>
                <a:cs typeface="Segoe UI" panose="020B0502040204020203" pitchFamily="34" charset="0"/>
              </a:rPr>
              <a:t>: RPA används främst för att effektivisera arbetsprocesser, minska kostnader och förbättra noggrannheten i administrativa uppgifter. Exempel på uppgifter som RPA kan utföra inkluderar datainmatning, fakturahantering och kundservice.</a:t>
            </a:r>
          </a:p>
          <a:p>
            <a:pPr marL="0" indent="0" defTabSz="914400" eaLnBrk="0" fontAlgn="base" hangingPunct="0">
              <a:spcBef>
                <a:spcPct val="0"/>
              </a:spcBef>
              <a:spcAft>
                <a:spcPct val="0"/>
              </a:spcAft>
              <a:buFontTx/>
              <a:buChar char="•"/>
            </a:pPr>
            <a:r>
              <a:rPr lang="sv-SE" altLang="sv-SE" sz="1400" b="1" dirty="0">
                <a:latin typeface="Segoe UI" panose="020B0502040204020203" pitchFamily="34" charset="0"/>
                <a:cs typeface="Segoe UI" panose="020B0502040204020203" pitchFamily="34" charset="0"/>
              </a:rPr>
              <a:t>Funktion</a:t>
            </a:r>
            <a:r>
              <a:rPr lang="sv-SE" altLang="sv-SE" sz="1400" dirty="0">
                <a:latin typeface="Segoe UI" panose="020B0502040204020203" pitchFamily="34" charset="0"/>
                <a:cs typeface="Segoe UI" panose="020B0502040204020203" pitchFamily="34" charset="0"/>
              </a:rPr>
              <a:t>: RPA-robotar kan klicka, skriva, kopiera och klistra in, precis som en mänsklig användare skulle göra. De följer förutbestämda regler och instruktioner för att utföra specifika uppgifter.</a:t>
            </a:r>
          </a:p>
          <a:p>
            <a:pPr marL="0" indent="0" defTabSz="914400" eaLnBrk="0" fontAlgn="base" hangingPunct="0">
              <a:spcBef>
                <a:spcPct val="0"/>
              </a:spcBef>
              <a:spcAft>
                <a:spcPct val="0"/>
              </a:spcAft>
              <a:buNone/>
            </a:pPr>
            <a:endParaRPr lang="sv-SE" altLang="sv-SE" sz="1400" dirty="0">
              <a:latin typeface="Segoe UI" panose="020B0502040204020203" pitchFamily="34" charset="0"/>
              <a:cs typeface="Segoe UI" panose="020B0502040204020203" pitchFamily="34" charset="0"/>
            </a:endParaRPr>
          </a:p>
          <a:p>
            <a:pPr marL="0" indent="0" defTabSz="914400" eaLnBrk="0" fontAlgn="base" hangingPunct="0">
              <a:spcBef>
                <a:spcPct val="0"/>
              </a:spcBef>
              <a:spcAft>
                <a:spcPct val="0"/>
              </a:spcAft>
              <a:buFontTx/>
              <a:buNone/>
            </a:pPr>
            <a:r>
              <a:rPr lang="sv-SE" altLang="sv-SE" sz="1600" b="1" dirty="0">
                <a:latin typeface="Segoe UI" panose="020B0502040204020203" pitchFamily="34" charset="0"/>
                <a:cs typeface="Segoe UI" panose="020B0502040204020203" pitchFamily="34" charset="0"/>
              </a:rPr>
              <a:t>Artificiell Intelligens (AI)</a:t>
            </a:r>
          </a:p>
          <a:p>
            <a:pPr marL="0" indent="0" defTabSz="914400" eaLnBrk="0" fontAlgn="base" hangingPunct="0">
              <a:spcBef>
                <a:spcPct val="0"/>
              </a:spcBef>
              <a:spcAft>
                <a:spcPct val="0"/>
              </a:spcAft>
              <a:buFontTx/>
              <a:buChar char="•"/>
            </a:pPr>
            <a:r>
              <a:rPr lang="sv-SE" altLang="sv-SE" sz="1400" b="1" dirty="0">
                <a:latin typeface="Segoe UI" panose="020B0502040204020203" pitchFamily="34" charset="0"/>
                <a:cs typeface="Segoe UI" panose="020B0502040204020203" pitchFamily="34" charset="0"/>
              </a:rPr>
              <a:t>Definition</a:t>
            </a:r>
            <a:r>
              <a:rPr lang="sv-SE" altLang="sv-SE" sz="1400" dirty="0">
                <a:latin typeface="Segoe UI" panose="020B0502040204020203" pitchFamily="34" charset="0"/>
                <a:cs typeface="Segoe UI" panose="020B0502040204020203" pitchFamily="34" charset="0"/>
              </a:rPr>
              <a:t>: AI är en teknik som efterliknar mänsklig kognition, inklusive inlärning, resonemang, självkorrigering och beslutsfattande. AI-system kan utföra uppgifter som normalt kräver mänsklig intelligens.</a:t>
            </a:r>
          </a:p>
          <a:p>
            <a:pPr marL="0" indent="0" defTabSz="914400" eaLnBrk="0" fontAlgn="base" hangingPunct="0">
              <a:spcBef>
                <a:spcPct val="0"/>
              </a:spcBef>
              <a:spcAft>
                <a:spcPct val="0"/>
              </a:spcAft>
              <a:buFontTx/>
              <a:buChar char="•"/>
            </a:pPr>
            <a:r>
              <a:rPr lang="sv-SE" altLang="sv-SE" sz="1400" b="1" dirty="0">
                <a:latin typeface="Segoe UI" panose="020B0502040204020203" pitchFamily="34" charset="0"/>
                <a:cs typeface="Segoe UI" panose="020B0502040204020203" pitchFamily="34" charset="0"/>
              </a:rPr>
              <a:t>Användningsområden</a:t>
            </a:r>
            <a:r>
              <a:rPr lang="sv-SE" altLang="sv-SE" sz="1400" dirty="0">
                <a:latin typeface="Segoe UI" panose="020B0502040204020203" pitchFamily="34" charset="0"/>
                <a:cs typeface="Segoe UI" panose="020B0502040204020203" pitchFamily="34" charset="0"/>
              </a:rPr>
              <a:t>: AI används i en mängd olika tillämpningar, från generativ AI och förarlösa bilar till virtuella assistenter som Siri och </a:t>
            </a:r>
            <a:r>
              <a:rPr lang="sv-SE" altLang="sv-SE" sz="1400" dirty="0" err="1">
                <a:latin typeface="Segoe UI" panose="020B0502040204020203" pitchFamily="34" charset="0"/>
                <a:cs typeface="Segoe UI" panose="020B0502040204020203" pitchFamily="34" charset="0"/>
              </a:rPr>
              <a:t>Alexa</a:t>
            </a:r>
            <a:r>
              <a:rPr lang="sv-SE" altLang="sv-SE" sz="1400" dirty="0">
                <a:latin typeface="Segoe UI" panose="020B0502040204020203" pitchFamily="34" charset="0"/>
                <a:cs typeface="Segoe UI" panose="020B0502040204020203" pitchFamily="34" charset="0"/>
              </a:rPr>
              <a:t>. AI används också för förutsägbar text, cybersäkerhet, bedrägeriskydd, sökmotorer och personlig marknadsföring.</a:t>
            </a:r>
          </a:p>
          <a:p>
            <a:pPr marL="0" indent="0" defTabSz="914400" eaLnBrk="0" fontAlgn="base" hangingPunct="0">
              <a:spcBef>
                <a:spcPct val="0"/>
              </a:spcBef>
              <a:spcAft>
                <a:spcPct val="0"/>
              </a:spcAft>
              <a:buFontTx/>
              <a:buChar char="•"/>
            </a:pPr>
            <a:r>
              <a:rPr lang="sv-SE" altLang="sv-SE" sz="1400" b="1" dirty="0">
                <a:latin typeface="Segoe UI" panose="020B0502040204020203" pitchFamily="34" charset="0"/>
                <a:cs typeface="Segoe UI" panose="020B0502040204020203" pitchFamily="34" charset="0"/>
              </a:rPr>
              <a:t>Funktion</a:t>
            </a:r>
            <a:r>
              <a:rPr lang="sv-SE" altLang="sv-SE" sz="1400" dirty="0">
                <a:latin typeface="Segoe UI" panose="020B0502040204020203" pitchFamily="34" charset="0"/>
                <a:cs typeface="Segoe UI" panose="020B0502040204020203" pitchFamily="34" charset="0"/>
              </a:rPr>
              <a:t>: AI-system kan analysera stora mängder data, identifiera mönster och göra förutsägelser. De kan också lära sig och förbättra sina prestationer över tid genom att använda maskininlärning.</a:t>
            </a:r>
          </a:p>
          <a:p>
            <a:pPr marL="0" indent="0" defTabSz="914400" eaLnBrk="0" fontAlgn="base" hangingPunct="0">
              <a:spcBef>
                <a:spcPct val="0"/>
              </a:spcBef>
              <a:spcAft>
                <a:spcPct val="0"/>
              </a:spcAft>
              <a:buNone/>
            </a:pPr>
            <a:endParaRPr lang="sv-SE" altLang="sv-SE" sz="1400" dirty="0">
              <a:latin typeface="Segoe UI" panose="020B0502040204020203" pitchFamily="34" charset="0"/>
              <a:cs typeface="Segoe UI" panose="020B0502040204020203" pitchFamily="34" charset="0"/>
            </a:endParaRPr>
          </a:p>
          <a:p>
            <a:pPr marL="0" indent="0" defTabSz="914400" eaLnBrk="0" fontAlgn="base" hangingPunct="0">
              <a:spcBef>
                <a:spcPct val="0"/>
              </a:spcBef>
              <a:spcAft>
                <a:spcPct val="0"/>
              </a:spcAft>
              <a:buFontTx/>
              <a:buNone/>
            </a:pPr>
            <a:r>
              <a:rPr lang="sv-SE" altLang="sv-SE" sz="1600" b="1" dirty="0">
                <a:latin typeface="Segoe UI" panose="020B0502040204020203" pitchFamily="34" charset="0"/>
                <a:cs typeface="Segoe UI" panose="020B0502040204020203" pitchFamily="34" charset="0"/>
              </a:rPr>
              <a:t>Skillnader</a:t>
            </a:r>
          </a:p>
          <a:p>
            <a:pPr marL="0" indent="0" defTabSz="914400" eaLnBrk="0" fontAlgn="base" hangingPunct="0">
              <a:spcBef>
                <a:spcPct val="0"/>
              </a:spcBef>
              <a:spcAft>
                <a:spcPct val="0"/>
              </a:spcAft>
              <a:buFontTx/>
              <a:buChar char="•"/>
            </a:pPr>
            <a:r>
              <a:rPr lang="sv-SE" altLang="sv-SE" sz="1400" b="1" dirty="0">
                <a:latin typeface="Segoe UI" panose="020B0502040204020203" pitchFamily="34" charset="0"/>
                <a:cs typeface="Segoe UI" panose="020B0502040204020203" pitchFamily="34" charset="0"/>
              </a:rPr>
              <a:t>Automatisering vs. Intelligens</a:t>
            </a:r>
            <a:r>
              <a:rPr lang="sv-SE" altLang="sv-SE" sz="1400" dirty="0">
                <a:latin typeface="Segoe UI" panose="020B0502040204020203" pitchFamily="34" charset="0"/>
                <a:cs typeface="Segoe UI" panose="020B0502040204020203" pitchFamily="34" charset="0"/>
              </a:rPr>
              <a:t>: RPA fokuserar på att automatisera repetitiva och regelbaserade uppgifter, medan AI handlar om att utföra uppgifter som kräver mänsklig intelligens och kognition.</a:t>
            </a:r>
          </a:p>
          <a:p>
            <a:pPr marL="0" indent="0" defTabSz="914400" eaLnBrk="0" fontAlgn="base" hangingPunct="0">
              <a:spcBef>
                <a:spcPct val="0"/>
              </a:spcBef>
              <a:spcAft>
                <a:spcPct val="0"/>
              </a:spcAft>
              <a:buFontTx/>
              <a:buChar char="•"/>
            </a:pPr>
            <a:r>
              <a:rPr lang="sv-SE" altLang="sv-SE" sz="1400" b="1" dirty="0">
                <a:latin typeface="Segoe UI" panose="020B0502040204020203" pitchFamily="34" charset="0"/>
                <a:cs typeface="Segoe UI" panose="020B0502040204020203" pitchFamily="34" charset="0"/>
              </a:rPr>
              <a:t>Användningsområden</a:t>
            </a:r>
            <a:r>
              <a:rPr lang="sv-SE" altLang="sv-SE" sz="1400" dirty="0">
                <a:latin typeface="Segoe UI" panose="020B0502040204020203" pitchFamily="34" charset="0"/>
                <a:cs typeface="Segoe UI" panose="020B0502040204020203" pitchFamily="34" charset="0"/>
              </a:rPr>
              <a:t>: RPA är bäst för standardiserade arbetsflöden, medan AI är bättre för scenarier där saker och ting är mer komplexa och oklara.</a:t>
            </a:r>
          </a:p>
          <a:p>
            <a:pPr marL="0" indent="0" defTabSz="914400" eaLnBrk="0" fontAlgn="base" hangingPunct="0">
              <a:spcBef>
                <a:spcPct val="0"/>
              </a:spcBef>
              <a:spcAft>
                <a:spcPct val="0"/>
              </a:spcAft>
              <a:buFontTx/>
              <a:buNone/>
            </a:pPr>
            <a:br>
              <a:rPr lang="sv-SE" altLang="sv-SE" sz="1400" b="1" dirty="0">
                <a:latin typeface="Segoe UI Semibold" panose="020B0702040204020203" pitchFamily="34" charset="0"/>
                <a:cs typeface="Segoe UI Semibold" panose="020B0702040204020203" pitchFamily="34" charset="0"/>
              </a:rPr>
            </a:br>
            <a:r>
              <a:rPr lang="sv-SE" altLang="sv-SE" sz="1400" b="1" dirty="0">
                <a:latin typeface="Segoe UI Semibold" panose="020B0702040204020203" pitchFamily="34" charset="0"/>
                <a:cs typeface="Segoe UI Semibold" panose="020B0702040204020203" pitchFamily="34" charset="0"/>
              </a:rPr>
              <a:t>			</a:t>
            </a:r>
            <a:endParaRPr lang="sv-SE" altLang="sv-SE" sz="1400" i="1" dirty="0">
              <a:latin typeface="Arial" panose="020B0604020202020204" pitchFamily="34" charset="0"/>
            </a:endParaRPr>
          </a:p>
        </p:txBody>
      </p:sp>
    </p:spTree>
    <p:extLst>
      <p:ext uri="{BB962C8B-B14F-4D97-AF65-F5344CB8AC3E}">
        <p14:creationId xmlns:p14="http://schemas.microsoft.com/office/powerpoint/2010/main" val="4963520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1EB1FB-FC29-D002-FD2D-B4C261020EB6}"/>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0C6B436-648E-BE5F-B121-6FDB0875D318}"/>
              </a:ext>
            </a:extLst>
          </p:cNvPr>
          <p:cNvSpPr>
            <a:spLocks noGrp="1"/>
          </p:cNvSpPr>
          <p:nvPr>
            <p:ph type="title"/>
          </p:nvPr>
        </p:nvSpPr>
        <p:spPr>
          <a:xfrm>
            <a:off x="609602" y="273600"/>
            <a:ext cx="11158332" cy="1143000"/>
          </a:xfrm>
        </p:spPr>
        <p:txBody>
          <a:bodyPr anchor="ctr">
            <a:normAutofit/>
          </a:bodyPr>
          <a:lstStyle/>
          <a:p>
            <a:r>
              <a:rPr lang="sv-SE" dirty="0"/>
              <a:t>Vad är syftet och målet med RPA?</a:t>
            </a:r>
          </a:p>
        </p:txBody>
      </p:sp>
      <p:sp>
        <p:nvSpPr>
          <p:cNvPr id="3" name="Platshållare för innehåll 2">
            <a:extLst>
              <a:ext uri="{FF2B5EF4-FFF2-40B4-BE49-F238E27FC236}">
                <a16:creationId xmlns:a16="http://schemas.microsoft.com/office/drawing/2014/main" id="{DB90BA88-44B3-5286-E424-6EA0CE6ABC53}"/>
              </a:ext>
            </a:extLst>
          </p:cNvPr>
          <p:cNvSpPr>
            <a:spLocks noGrp="1"/>
          </p:cNvSpPr>
          <p:nvPr>
            <p:ph sz="half" idx="1"/>
          </p:nvPr>
        </p:nvSpPr>
        <p:spPr>
          <a:xfrm>
            <a:off x="609600" y="1602000"/>
            <a:ext cx="10728960" cy="3895830"/>
          </a:xfrm>
        </p:spPr>
        <p:txBody>
          <a:bodyPr>
            <a:normAutofit/>
          </a:bodyPr>
          <a:lstStyle/>
          <a:p>
            <a:pPr fontAlgn="ctr">
              <a:lnSpc>
                <a:spcPct val="90000"/>
              </a:lnSpc>
              <a:spcAft>
                <a:spcPts val="800"/>
              </a:spcAft>
            </a:pPr>
            <a:r>
              <a:rPr lang="sv-SE" sz="1400" dirty="0">
                <a:effectLst/>
              </a:rPr>
              <a:t>Målet med RPA på Högskolan är att automatisera och halvautomatisera processer och arbetsuppgifter i syfte att ge mer tid till värdeskapande aktiviteter samt en ökad kvalitet och effektivisering.</a:t>
            </a:r>
          </a:p>
          <a:p>
            <a:pPr fontAlgn="ctr">
              <a:lnSpc>
                <a:spcPct val="90000"/>
              </a:lnSpc>
              <a:spcAft>
                <a:spcPts val="800"/>
              </a:spcAft>
            </a:pPr>
            <a:r>
              <a:rPr lang="sv-SE" sz="1400" dirty="0">
                <a:effectLst/>
              </a:rPr>
              <a:t>RPA kan erbjuda fördelar i form av kvalitativa vinster som t.ex. kund-/medarbetarnöjdhet, ökad kontroll och kvalitet samt direkta ekonomiska vinster.</a:t>
            </a:r>
          </a:p>
          <a:p>
            <a:pPr fontAlgn="ctr">
              <a:lnSpc>
                <a:spcPct val="90000"/>
              </a:lnSpc>
              <a:spcAft>
                <a:spcPts val="800"/>
              </a:spcAft>
            </a:pPr>
            <a:r>
              <a:rPr lang="sv-SE" sz="1400" dirty="0">
                <a:effectLst/>
              </a:rPr>
              <a:t>För att uppnå dessa fördelar på ett kvalitetssäkert sätt inkluderas aktiviteter som:</a:t>
            </a:r>
          </a:p>
          <a:p>
            <a:pPr lvl="1" fontAlgn="ctr">
              <a:lnSpc>
                <a:spcPct val="90000"/>
              </a:lnSpc>
              <a:spcAft>
                <a:spcPts val="800"/>
              </a:spcAft>
            </a:pPr>
            <a:r>
              <a:rPr lang="sv-SE" sz="1400" dirty="0"/>
              <a:t>Kartläggning (inkl. Risk- och sårbarhetsanalys, RSA)</a:t>
            </a:r>
          </a:p>
          <a:p>
            <a:pPr lvl="1" fontAlgn="ctr">
              <a:lnSpc>
                <a:spcPct val="90000"/>
              </a:lnSpc>
              <a:spcAft>
                <a:spcPts val="800"/>
              </a:spcAft>
            </a:pPr>
            <a:r>
              <a:rPr lang="sv-SE" sz="1400" dirty="0">
                <a:effectLst/>
              </a:rPr>
              <a:t>Verksamhetsutveckling</a:t>
            </a:r>
          </a:p>
          <a:p>
            <a:pPr lvl="1" fontAlgn="ctr">
              <a:lnSpc>
                <a:spcPct val="90000"/>
              </a:lnSpc>
              <a:spcAft>
                <a:spcPts val="800"/>
              </a:spcAft>
            </a:pPr>
            <a:r>
              <a:rPr lang="sv-SE" sz="1400" dirty="0"/>
              <a:t>Programmering</a:t>
            </a:r>
          </a:p>
          <a:p>
            <a:pPr lvl="1" fontAlgn="ctr">
              <a:lnSpc>
                <a:spcPct val="90000"/>
              </a:lnSpc>
              <a:spcAft>
                <a:spcPts val="800"/>
              </a:spcAft>
            </a:pPr>
            <a:r>
              <a:rPr lang="sv-SE" sz="1400" dirty="0">
                <a:effectLst/>
              </a:rPr>
              <a:t>Tester</a:t>
            </a:r>
          </a:p>
          <a:p>
            <a:pPr lvl="1" fontAlgn="ctr">
              <a:lnSpc>
                <a:spcPct val="90000"/>
              </a:lnSpc>
              <a:spcAft>
                <a:spcPts val="800"/>
              </a:spcAft>
            </a:pPr>
            <a:r>
              <a:rPr lang="sv-SE" sz="1400" dirty="0"/>
              <a:t>Övervakning av robot</a:t>
            </a:r>
          </a:p>
          <a:p>
            <a:pPr lvl="1" fontAlgn="ctr">
              <a:lnSpc>
                <a:spcPct val="90000"/>
              </a:lnSpc>
              <a:spcAft>
                <a:spcPts val="800"/>
              </a:spcAft>
            </a:pPr>
            <a:r>
              <a:rPr lang="sv-SE" sz="1400" dirty="0"/>
              <a:t>Iterativt förbättra driftsatta processer</a:t>
            </a:r>
          </a:p>
          <a:p>
            <a:pPr lvl="1" fontAlgn="ctr">
              <a:lnSpc>
                <a:spcPct val="90000"/>
              </a:lnSpc>
              <a:spcAft>
                <a:spcPts val="800"/>
              </a:spcAft>
            </a:pPr>
            <a:r>
              <a:rPr lang="sv-SE" sz="1400" dirty="0"/>
              <a:t>D</a:t>
            </a:r>
            <a:r>
              <a:rPr lang="sv-SE" sz="1400" dirty="0">
                <a:effectLst/>
              </a:rPr>
              <a:t>efiniera riktlinjer för framtida driftarbete (förvaltningsplan)</a:t>
            </a:r>
          </a:p>
          <a:p>
            <a:pPr marL="0" indent="0">
              <a:lnSpc>
                <a:spcPct val="90000"/>
              </a:lnSpc>
              <a:buNone/>
            </a:pPr>
            <a:endParaRPr lang="sv-SE" sz="1300" dirty="0"/>
          </a:p>
        </p:txBody>
      </p:sp>
    </p:spTree>
    <p:extLst>
      <p:ext uri="{BB962C8B-B14F-4D97-AF65-F5344CB8AC3E}">
        <p14:creationId xmlns:p14="http://schemas.microsoft.com/office/powerpoint/2010/main" val="40763655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2DA0B-131D-F59D-C050-C067344B5D60}"/>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9A7C3D8-5A3E-0181-3A64-3FD11F0EA41B}"/>
              </a:ext>
            </a:extLst>
          </p:cNvPr>
          <p:cNvSpPr>
            <a:spLocks noGrp="1"/>
          </p:cNvSpPr>
          <p:nvPr>
            <p:ph type="title"/>
          </p:nvPr>
        </p:nvSpPr>
        <p:spPr>
          <a:xfrm>
            <a:off x="609602" y="273600"/>
            <a:ext cx="11158332" cy="999615"/>
          </a:xfrm>
        </p:spPr>
        <p:txBody>
          <a:bodyPr>
            <a:normAutofit/>
          </a:bodyPr>
          <a:lstStyle/>
          <a:p>
            <a:r>
              <a:rPr lang="sv-SE" dirty="0"/>
              <a:t>Lämpliga processer för automatisering?</a:t>
            </a:r>
          </a:p>
        </p:txBody>
      </p:sp>
      <p:sp>
        <p:nvSpPr>
          <p:cNvPr id="3" name="Platshållare för innehåll 2">
            <a:extLst>
              <a:ext uri="{FF2B5EF4-FFF2-40B4-BE49-F238E27FC236}">
                <a16:creationId xmlns:a16="http://schemas.microsoft.com/office/drawing/2014/main" id="{6D469E08-3FEE-CD72-2977-6853315C96C3}"/>
              </a:ext>
            </a:extLst>
          </p:cNvPr>
          <p:cNvSpPr>
            <a:spLocks noGrp="1"/>
          </p:cNvSpPr>
          <p:nvPr>
            <p:ph sz="half" idx="1"/>
          </p:nvPr>
        </p:nvSpPr>
        <p:spPr>
          <a:xfrm>
            <a:off x="609600" y="1273215"/>
            <a:ext cx="10224304" cy="4872942"/>
          </a:xfrm>
        </p:spPr>
        <p:txBody>
          <a:bodyPr>
            <a:normAutofit fontScale="85000" lnSpcReduction="20000"/>
          </a:bodyPr>
          <a:lstStyle/>
          <a:p>
            <a:pPr marL="0" indent="0">
              <a:buNone/>
            </a:pPr>
            <a:r>
              <a:rPr lang="sv-SE" u="sng" dirty="0"/>
              <a:t>Faktorer för utvärdering</a:t>
            </a:r>
          </a:p>
          <a:p>
            <a:r>
              <a:rPr lang="sv-SE" sz="2900" b="1" dirty="0"/>
              <a:t>Väl strukturerad indata / låg komplexitet</a:t>
            </a:r>
          </a:p>
          <a:p>
            <a:pPr lvl="1"/>
            <a:r>
              <a:rPr lang="sv-SE" dirty="0"/>
              <a:t>T.ex. sammanställning i Excel &amp; rapporter från system.</a:t>
            </a:r>
          </a:p>
          <a:p>
            <a:pPr lvl="1"/>
            <a:r>
              <a:rPr lang="sv-SE" dirty="0"/>
              <a:t>Hämtas information från en eller flera källor?</a:t>
            </a:r>
          </a:p>
          <a:p>
            <a:pPr lvl="1"/>
            <a:r>
              <a:rPr lang="sv-SE" dirty="0"/>
              <a:t>Behöver informationen bearbetas?</a:t>
            </a:r>
          </a:p>
          <a:p>
            <a:pPr marL="342900" lvl="1" indent="0">
              <a:buNone/>
            </a:pPr>
            <a:endParaRPr lang="sv-SE" dirty="0"/>
          </a:p>
          <a:p>
            <a:r>
              <a:rPr lang="sv-SE" sz="2900" b="1" dirty="0"/>
              <a:t>Tydligt regelbaserad med få / enkla beslut</a:t>
            </a:r>
          </a:p>
          <a:p>
            <a:pPr lvl="1"/>
            <a:r>
              <a:rPr lang="sv-SE" dirty="0"/>
              <a:t>Hur många beslut tas i processen (IF </a:t>
            </a:r>
            <a:r>
              <a:rPr lang="sv-SE" dirty="0" err="1"/>
              <a:t>this</a:t>
            </a:r>
            <a:r>
              <a:rPr lang="sv-SE" dirty="0"/>
              <a:t> </a:t>
            </a:r>
            <a:r>
              <a:rPr lang="sv-SE" dirty="0" err="1"/>
              <a:t>then</a:t>
            </a:r>
            <a:r>
              <a:rPr lang="sv-SE" dirty="0"/>
              <a:t> DO </a:t>
            </a:r>
            <a:r>
              <a:rPr lang="sv-SE" dirty="0" err="1"/>
              <a:t>that</a:t>
            </a:r>
            <a:r>
              <a:rPr lang="sv-SE" dirty="0"/>
              <a:t> – beslut)? </a:t>
            </a:r>
          </a:p>
          <a:p>
            <a:pPr lvl="2"/>
            <a:r>
              <a:rPr lang="sv-SE" i="1" dirty="0"/>
              <a:t>Inga=bra, Enkla men många=bra, Komplexa fast enstaka=kan vara ok</a:t>
            </a:r>
          </a:p>
          <a:p>
            <a:pPr lvl="1"/>
            <a:r>
              <a:rPr lang="sv-SE" dirty="0"/>
              <a:t>Halvautomation – hur mycket kan automatiseras innan människa behöver ta över?</a:t>
            </a:r>
          </a:p>
          <a:p>
            <a:pPr marL="342900" lvl="1" indent="0">
              <a:buNone/>
            </a:pPr>
            <a:endParaRPr lang="sv-SE" i="1" dirty="0"/>
          </a:p>
          <a:p>
            <a:r>
              <a:rPr lang="sv-SE" sz="2900" b="1" dirty="0"/>
              <a:t>Hög frekvensnivå</a:t>
            </a:r>
          </a:p>
          <a:p>
            <a:pPr lvl="1"/>
            <a:r>
              <a:rPr lang="sv-SE" dirty="0"/>
              <a:t>Hur ofta utförs processen?</a:t>
            </a:r>
          </a:p>
          <a:p>
            <a:pPr lvl="1"/>
            <a:r>
              <a:rPr lang="sv-SE" dirty="0"/>
              <a:t>Hur lång tid tar varje ärende?</a:t>
            </a:r>
          </a:p>
          <a:p>
            <a:pPr marL="342900" lvl="1" indent="0">
              <a:buNone/>
            </a:pPr>
            <a:endParaRPr lang="sv-SE" dirty="0"/>
          </a:p>
          <a:p>
            <a:r>
              <a:rPr lang="sv-SE" sz="2900" b="1" dirty="0"/>
              <a:t>Tydliga fördelar (både kvalitativa &amp; ekonomiska)</a:t>
            </a:r>
          </a:p>
          <a:p>
            <a:pPr lvl="1"/>
            <a:r>
              <a:rPr lang="sv-SE" dirty="0"/>
              <a:t>Mindre felfrekvens p.g.a. ”mänskliga faktorn”, eller nöjdare ”kunder” </a:t>
            </a:r>
            <a:r>
              <a:rPr lang="sv-SE" dirty="0" err="1"/>
              <a:t>p.g.a</a:t>
            </a:r>
            <a:r>
              <a:rPr lang="sv-SE" dirty="0"/>
              <a:t> X.</a:t>
            </a:r>
          </a:p>
          <a:p>
            <a:pPr lvl="1"/>
            <a:r>
              <a:rPr lang="sv-SE" dirty="0"/>
              <a:t>Viktigt att identifiera några tydliga fördelar/tidsvinster för att se till att det inte automatiseras bara för att det är möjligt.</a:t>
            </a:r>
          </a:p>
          <a:p>
            <a:pPr marL="0" indent="0">
              <a:buNone/>
            </a:pPr>
            <a:endParaRPr lang="sv-SE" dirty="0"/>
          </a:p>
        </p:txBody>
      </p:sp>
    </p:spTree>
    <p:extLst>
      <p:ext uri="{BB962C8B-B14F-4D97-AF65-F5344CB8AC3E}">
        <p14:creationId xmlns:p14="http://schemas.microsoft.com/office/powerpoint/2010/main" val="16558212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7A3968C-DA50-BA81-54F4-8A40975D80B9}"/>
              </a:ext>
            </a:extLst>
          </p:cNvPr>
          <p:cNvSpPr>
            <a:spLocks noGrp="1"/>
          </p:cNvSpPr>
          <p:nvPr>
            <p:ph type="title"/>
          </p:nvPr>
        </p:nvSpPr>
        <p:spPr/>
        <p:txBody>
          <a:bodyPr/>
          <a:lstStyle/>
          <a:p>
            <a:r>
              <a:rPr lang="sv-SE" dirty="0"/>
              <a:t>Hur kan roboten hjälpa till i vårt arbete?</a:t>
            </a:r>
          </a:p>
        </p:txBody>
      </p:sp>
      <p:sp>
        <p:nvSpPr>
          <p:cNvPr id="3" name="Platshållare för innehåll 2">
            <a:extLst>
              <a:ext uri="{FF2B5EF4-FFF2-40B4-BE49-F238E27FC236}">
                <a16:creationId xmlns:a16="http://schemas.microsoft.com/office/drawing/2014/main" id="{48019515-9CD0-ACB1-8101-5EE9CB0D6BDD}"/>
              </a:ext>
            </a:extLst>
          </p:cNvPr>
          <p:cNvSpPr>
            <a:spLocks noGrp="1"/>
          </p:cNvSpPr>
          <p:nvPr>
            <p:ph idx="1"/>
          </p:nvPr>
        </p:nvSpPr>
        <p:spPr>
          <a:xfrm>
            <a:off x="1981200" y="1602000"/>
            <a:ext cx="8368748" cy="4730838"/>
          </a:xfrm>
        </p:spPr>
        <p:txBody>
          <a:bodyPr vert="horz" lIns="91440" tIns="45720" rIns="91440" bIns="45720" rtlCol="0" anchor="t">
            <a:normAutofit/>
          </a:bodyPr>
          <a:lstStyle/>
          <a:p>
            <a:pPr marL="0" indent="0">
              <a:buNone/>
            </a:pPr>
            <a:r>
              <a:rPr lang="sv-SE" dirty="0"/>
              <a:t>Många av våra arbetsuppgifter är återkommande och handlar om att;</a:t>
            </a:r>
          </a:p>
          <a:p>
            <a:pPr marL="192405" indent="-192405"/>
            <a:endParaRPr lang="sv-SE" dirty="0"/>
          </a:p>
          <a:p>
            <a:pPr marL="0" indent="0" algn="ctr">
              <a:buNone/>
            </a:pPr>
            <a:r>
              <a:rPr lang="sv-SE" dirty="0">
                <a:solidFill>
                  <a:srgbClr val="C00000"/>
                </a:solidFill>
              </a:rPr>
              <a:t>hämta – flytta – lagra – skicka – uppdatera data</a:t>
            </a:r>
          </a:p>
          <a:p>
            <a:pPr marL="0" indent="0" algn="ctr">
              <a:buNone/>
            </a:pPr>
            <a:endParaRPr lang="sv-SE" dirty="0">
              <a:solidFill>
                <a:srgbClr val="C00000"/>
              </a:solidFill>
            </a:endParaRPr>
          </a:p>
          <a:p>
            <a:pPr marL="0" indent="0">
              <a:buNone/>
            </a:pPr>
            <a:r>
              <a:rPr lang="sv-SE" dirty="0"/>
              <a:t>Det kan ske varje timme, dag, vecka, månad, terminsstart eller år.</a:t>
            </a:r>
          </a:p>
          <a:p>
            <a:pPr marL="0" indent="0" algn="ctr">
              <a:buNone/>
            </a:pPr>
            <a:endParaRPr lang="sv-SE" dirty="0"/>
          </a:p>
          <a:p>
            <a:pPr marL="0" indent="0">
              <a:buNone/>
            </a:pPr>
            <a:endParaRPr lang="sv-SE" dirty="0"/>
          </a:p>
          <a:p>
            <a:pPr marL="0" indent="0">
              <a:buNone/>
            </a:pPr>
            <a:br>
              <a:rPr lang="sv-SE" dirty="0"/>
            </a:br>
            <a:endParaRPr lang="sv-SE" dirty="0"/>
          </a:p>
          <a:p>
            <a:pPr marL="192405" indent="-192405"/>
            <a:endParaRPr lang="sv-SE" dirty="0"/>
          </a:p>
        </p:txBody>
      </p:sp>
      <p:graphicFrame>
        <p:nvGraphicFramePr>
          <p:cNvPr id="4" name="Diagram 3">
            <a:extLst>
              <a:ext uri="{FF2B5EF4-FFF2-40B4-BE49-F238E27FC236}">
                <a16:creationId xmlns:a16="http://schemas.microsoft.com/office/drawing/2014/main" id="{0DE0D5C5-3883-02FB-1436-C1CE1016D131}"/>
              </a:ext>
            </a:extLst>
          </p:cNvPr>
          <p:cNvGraphicFramePr/>
          <p:nvPr>
            <p:extLst>
              <p:ext uri="{D42A27DB-BD31-4B8C-83A1-F6EECF244321}">
                <p14:modId xmlns:p14="http://schemas.microsoft.com/office/powerpoint/2010/main" val="3587503231"/>
              </p:ext>
            </p:extLst>
          </p:nvPr>
        </p:nvGraphicFramePr>
        <p:xfrm>
          <a:off x="3741683" y="4673393"/>
          <a:ext cx="4151586" cy="11652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584611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1">
            <a:extLst>
              <a:ext uri="{FF2B5EF4-FFF2-40B4-BE49-F238E27FC236}">
                <a16:creationId xmlns:a16="http://schemas.microsoft.com/office/drawing/2014/main" id="{8ECFBADA-4C62-4F02-B013-43B3C928DC60}"/>
              </a:ext>
            </a:extLst>
          </p:cNvPr>
          <p:cNvSpPr>
            <a:spLocks noGrp="1"/>
          </p:cNvSpPr>
          <p:nvPr>
            <p:ph type="title"/>
          </p:nvPr>
        </p:nvSpPr>
        <p:spPr>
          <a:xfrm>
            <a:off x="609602" y="273600"/>
            <a:ext cx="11158332" cy="1143000"/>
          </a:xfrm>
        </p:spPr>
        <p:txBody>
          <a:bodyPr>
            <a:normAutofit/>
          </a:bodyPr>
          <a:lstStyle/>
          <a:p>
            <a:r>
              <a:rPr lang="sv-SE" dirty="0"/>
              <a:t>Kartläggning och prioritering av processer för automatisering</a:t>
            </a:r>
            <a:endParaRPr lang="en-US" dirty="0"/>
          </a:p>
        </p:txBody>
      </p:sp>
      <p:sp>
        <p:nvSpPr>
          <p:cNvPr id="11" name="textruta 10">
            <a:extLst>
              <a:ext uri="{FF2B5EF4-FFF2-40B4-BE49-F238E27FC236}">
                <a16:creationId xmlns:a16="http://schemas.microsoft.com/office/drawing/2014/main" id="{595A1469-5494-48D3-8E86-0D89A5073B0C}"/>
              </a:ext>
            </a:extLst>
          </p:cNvPr>
          <p:cNvSpPr txBox="1"/>
          <p:nvPr/>
        </p:nvSpPr>
        <p:spPr>
          <a:xfrm>
            <a:off x="624000" y="2102857"/>
            <a:ext cx="5472000" cy="2652285"/>
          </a:xfrm>
          <a:prstGeom prst="rect">
            <a:avLst/>
          </a:prstGeom>
        </p:spPr>
        <p:txBody>
          <a:bodyPr vert="horz" lIns="91440" tIns="45720" rIns="91440" bIns="45720" rtlCol="0">
            <a:normAutofit/>
          </a:bodyPr>
          <a:lstStyle/>
          <a:p>
            <a:pPr marL="285750" indent="-285750" defTabSz="685800">
              <a:spcBef>
                <a:spcPct val="20000"/>
              </a:spcBef>
              <a:buFont typeface="Arial" panose="020B0604020202020204" pitchFamily="34" charset="0"/>
              <a:buChar char="•"/>
            </a:pPr>
            <a:r>
              <a:rPr lang="sv-SE" sz="2100" dirty="0">
                <a:latin typeface="+mj-lt"/>
              </a:rPr>
              <a:t>Kvalitativa vinster som t.ex. kund-/medarbetarnöjdhet, ökad kontroll/kvalitet</a:t>
            </a:r>
          </a:p>
          <a:p>
            <a:pPr marL="285750" indent="-285750" defTabSz="685800">
              <a:lnSpc>
                <a:spcPct val="150000"/>
              </a:lnSpc>
              <a:spcBef>
                <a:spcPct val="20000"/>
              </a:spcBef>
              <a:buFont typeface="Arial" panose="020B0604020202020204" pitchFamily="34" charset="0"/>
              <a:buChar char="•"/>
            </a:pPr>
            <a:r>
              <a:rPr lang="sv-SE" sz="2100" dirty="0">
                <a:latin typeface="+mj-lt"/>
              </a:rPr>
              <a:t>Direkta ekonomiska vinster (tidsbesparing)</a:t>
            </a:r>
          </a:p>
          <a:p>
            <a:pPr marL="285750" indent="-285750" defTabSz="685800">
              <a:spcBef>
                <a:spcPct val="20000"/>
              </a:spcBef>
              <a:buFont typeface="Arial" panose="020B0604020202020204" pitchFamily="34" charset="0"/>
              <a:buChar char="•"/>
            </a:pPr>
            <a:r>
              <a:rPr lang="sv-SE" sz="2100" dirty="0">
                <a:latin typeface="+mj-lt"/>
              </a:rPr>
              <a:t>Implementeringstid (påverkas av komplexitet i processen och omfattning)</a:t>
            </a:r>
          </a:p>
          <a:p>
            <a:pPr defTabSz="685800">
              <a:spcBef>
                <a:spcPct val="20000"/>
              </a:spcBef>
            </a:pPr>
            <a:endParaRPr lang="sv-SE" sz="2100" dirty="0">
              <a:latin typeface="+mj-lt"/>
            </a:endParaRPr>
          </a:p>
        </p:txBody>
      </p:sp>
      <p:pic>
        <p:nvPicPr>
          <p:cNvPr id="12" name="Bildobjekt 11">
            <a:extLst>
              <a:ext uri="{FF2B5EF4-FFF2-40B4-BE49-F238E27FC236}">
                <a16:creationId xmlns:a16="http://schemas.microsoft.com/office/drawing/2014/main" id="{7B1B9D1B-3422-4225-AE10-C7F4DD7B154D}"/>
              </a:ext>
            </a:extLst>
          </p:cNvPr>
          <p:cNvPicPr>
            <a:picLocks noChangeAspect="1"/>
          </p:cNvPicPr>
          <p:nvPr/>
        </p:nvPicPr>
        <p:blipFill>
          <a:blip r:embed="rId3"/>
          <a:stretch>
            <a:fillRect/>
          </a:stretch>
        </p:blipFill>
        <p:spPr>
          <a:xfrm>
            <a:off x="6395569" y="1999440"/>
            <a:ext cx="5472000" cy="2859120"/>
          </a:xfrm>
          <a:prstGeom prst="rect">
            <a:avLst/>
          </a:prstGeom>
          <a:noFill/>
        </p:spPr>
      </p:pic>
    </p:spTree>
    <p:extLst>
      <p:ext uri="{BB962C8B-B14F-4D97-AF65-F5344CB8AC3E}">
        <p14:creationId xmlns:p14="http://schemas.microsoft.com/office/powerpoint/2010/main" val="25880387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9E8337-C145-4E6F-A2D5-5D5D91FB3C7E}"/>
              </a:ext>
            </a:extLst>
          </p:cNvPr>
          <p:cNvSpPr>
            <a:spLocks noGrp="1"/>
          </p:cNvSpPr>
          <p:nvPr>
            <p:ph type="title"/>
          </p:nvPr>
        </p:nvSpPr>
        <p:spPr/>
        <p:txBody>
          <a:bodyPr/>
          <a:lstStyle/>
          <a:p>
            <a:r>
              <a:rPr lang="sv-SE" dirty="0"/>
              <a:t>Detaljerad processbeskrivning (PDD)</a:t>
            </a:r>
          </a:p>
        </p:txBody>
      </p:sp>
      <p:sp>
        <p:nvSpPr>
          <p:cNvPr id="3" name="Platshållare för innehåll 2">
            <a:extLst>
              <a:ext uri="{FF2B5EF4-FFF2-40B4-BE49-F238E27FC236}">
                <a16:creationId xmlns:a16="http://schemas.microsoft.com/office/drawing/2014/main" id="{8B783F9D-E4C3-49C8-8C00-D079F20A1CE3}"/>
              </a:ext>
            </a:extLst>
          </p:cNvPr>
          <p:cNvSpPr>
            <a:spLocks noGrp="1"/>
          </p:cNvSpPr>
          <p:nvPr>
            <p:ph sz="half" idx="1"/>
          </p:nvPr>
        </p:nvSpPr>
        <p:spPr>
          <a:xfrm>
            <a:off x="609602" y="1602000"/>
            <a:ext cx="4652073" cy="3923382"/>
          </a:xfrm>
        </p:spPr>
        <p:txBody>
          <a:bodyPr>
            <a:normAutofit/>
          </a:bodyPr>
          <a:lstStyle/>
          <a:p>
            <a:r>
              <a:rPr lang="sv-SE" dirty="0"/>
              <a:t>PDD – Process Definition Document</a:t>
            </a:r>
          </a:p>
          <a:p>
            <a:r>
              <a:rPr lang="sv-SE" dirty="0"/>
              <a:t>Noggrann genomgång och beskrivning av alla steg som utförs.</a:t>
            </a:r>
          </a:p>
          <a:p>
            <a:r>
              <a:rPr lang="sv-SE" dirty="0"/>
              <a:t>Används för att kunna programmera processen som roboten ska utföra.</a:t>
            </a:r>
          </a:p>
          <a:p>
            <a:r>
              <a:rPr lang="sv-SE" dirty="0"/>
              <a:t>Behöver inte vara personen som kartlägger som sedan programmerar. Därav behövs en hög detaljnivå.</a:t>
            </a:r>
          </a:p>
          <a:p>
            <a:r>
              <a:rPr lang="sv-SE" dirty="0"/>
              <a:t>Ett viktigt dokument om roboten skulle stanna och arbetet behöver utföras manuellt</a:t>
            </a:r>
          </a:p>
          <a:p>
            <a:endParaRPr lang="sv-SE" dirty="0"/>
          </a:p>
          <a:p>
            <a:endParaRPr lang="sv-SE" dirty="0"/>
          </a:p>
        </p:txBody>
      </p:sp>
      <p:pic>
        <p:nvPicPr>
          <p:cNvPr id="8" name="Bildobjekt 7">
            <a:extLst>
              <a:ext uri="{FF2B5EF4-FFF2-40B4-BE49-F238E27FC236}">
                <a16:creationId xmlns:a16="http://schemas.microsoft.com/office/drawing/2014/main" id="{CEC14639-265F-A364-ED3B-DC2593F036E6}"/>
              </a:ext>
            </a:extLst>
          </p:cNvPr>
          <p:cNvPicPr>
            <a:picLocks noChangeAspect="1"/>
          </p:cNvPicPr>
          <p:nvPr/>
        </p:nvPicPr>
        <p:blipFill>
          <a:blip r:embed="rId3"/>
          <a:stretch>
            <a:fillRect/>
          </a:stretch>
        </p:blipFill>
        <p:spPr>
          <a:xfrm>
            <a:off x="5485244" y="1601999"/>
            <a:ext cx="5740861" cy="1351407"/>
          </a:xfrm>
          <a:prstGeom prst="rect">
            <a:avLst/>
          </a:prstGeom>
          <a:ln>
            <a:noFill/>
          </a:ln>
        </p:spPr>
      </p:pic>
      <p:pic>
        <p:nvPicPr>
          <p:cNvPr id="10" name="Bildobjekt 9">
            <a:extLst>
              <a:ext uri="{FF2B5EF4-FFF2-40B4-BE49-F238E27FC236}">
                <a16:creationId xmlns:a16="http://schemas.microsoft.com/office/drawing/2014/main" id="{F8117F83-9749-BDB8-C417-FEF2FC54C1D3}"/>
              </a:ext>
            </a:extLst>
          </p:cNvPr>
          <p:cNvPicPr>
            <a:picLocks noChangeAspect="1"/>
          </p:cNvPicPr>
          <p:nvPr/>
        </p:nvPicPr>
        <p:blipFill>
          <a:blip r:embed="rId4"/>
          <a:stretch>
            <a:fillRect/>
          </a:stretch>
        </p:blipFill>
        <p:spPr>
          <a:xfrm>
            <a:off x="5201526" y="3259425"/>
            <a:ext cx="6235775" cy="2265957"/>
          </a:xfrm>
          <a:prstGeom prst="rect">
            <a:avLst/>
          </a:prstGeom>
          <a:ln>
            <a:noFill/>
          </a:ln>
        </p:spPr>
      </p:pic>
    </p:spTree>
    <p:extLst>
      <p:ext uri="{BB962C8B-B14F-4D97-AF65-F5344CB8AC3E}">
        <p14:creationId xmlns:p14="http://schemas.microsoft.com/office/powerpoint/2010/main" val="13751706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88E8B-008E-0C0E-48DF-F998EA4C4FA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0913080-9D59-92F2-9737-18E64BFBF8B0}"/>
              </a:ext>
            </a:extLst>
          </p:cNvPr>
          <p:cNvSpPr>
            <a:spLocks noGrp="1"/>
          </p:cNvSpPr>
          <p:nvPr>
            <p:ph type="title"/>
          </p:nvPr>
        </p:nvSpPr>
        <p:spPr/>
        <p:txBody>
          <a:bodyPr>
            <a:normAutofit/>
          </a:bodyPr>
          <a:lstStyle/>
          <a:p>
            <a:r>
              <a:rPr lang="sv-SE" dirty="0"/>
              <a:t>Processer på Högskolan i Halmstad</a:t>
            </a:r>
          </a:p>
        </p:txBody>
      </p:sp>
      <p:sp>
        <p:nvSpPr>
          <p:cNvPr id="3" name="Platshållare för innehåll 2">
            <a:extLst>
              <a:ext uri="{FF2B5EF4-FFF2-40B4-BE49-F238E27FC236}">
                <a16:creationId xmlns:a16="http://schemas.microsoft.com/office/drawing/2014/main" id="{0709DB46-D2C7-0855-AC08-FFEAFF6B8239}"/>
              </a:ext>
            </a:extLst>
          </p:cNvPr>
          <p:cNvSpPr>
            <a:spLocks noGrp="1"/>
          </p:cNvSpPr>
          <p:nvPr>
            <p:ph sz="half" idx="1"/>
          </p:nvPr>
        </p:nvSpPr>
        <p:spPr>
          <a:xfrm>
            <a:off x="609601" y="1361565"/>
            <a:ext cx="5591501" cy="4829027"/>
          </a:xfrm>
        </p:spPr>
        <p:txBody>
          <a:bodyPr>
            <a:normAutofit fontScale="55000" lnSpcReduction="20000"/>
          </a:bodyPr>
          <a:lstStyle/>
          <a:p>
            <a:pPr marL="0" indent="0">
              <a:buNone/>
            </a:pPr>
            <a:r>
              <a:rPr lang="sv-SE" b="1" dirty="0"/>
              <a:t>I drift:</a:t>
            </a:r>
            <a:r>
              <a:rPr lang="sv-SE" dirty="0"/>
              <a:t>	</a:t>
            </a:r>
          </a:p>
          <a:p>
            <a:r>
              <a:rPr lang="sv-SE" sz="2400" dirty="0">
                <a:effectLst/>
                <a:ea typeface="Calibri" panose="020F0502020204030204" pitchFamily="34" charset="0"/>
                <a:cs typeface="Times New Roman" panose="02020603050405020304" pitchFamily="18" charset="0"/>
              </a:rPr>
              <a:t>EA: Samfinansiering och periodisering av projekt</a:t>
            </a:r>
            <a:endParaRPr lang="sv-SE" sz="2400" dirty="0"/>
          </a:p>
          <a:p>
            <a:r>
              <a:rPr lang="sv-SE" sz="2400" dirty="0"/>
              <a:t>EA: Kontering av fakturor (vissa utvalda där roboten har en egen fakturareferens)</a:t>
            </a:r>
          </a:p>
          <a:p>
            <a:r>
              <a:rPr lang="sv-SE" sz="2400" dirty="0"/>
              <a:t>EA: Upplägg av nya leverantörer i ekonomisystemet</a:t>
            </a:r>
          </a:p>
          <a:p>
            <a:r>
              <a:rPr lang="sv-SE" sz="2400" dirty="0"/>
              <a:t>EA: Avstämning kund- &amp; leverantörsreskontra + interna konton</a:t>
            </a:r>
          </a:p>
          <a:p>
            <a:r>
              <a:rPr lang="sv-SE" sz="2400" dirty="0"/>
              <a:t>EA: Omföring lönekostnader i t.ex. projekt</a:t>
            </a:r>
          </a:p>
          <a:p>
            <a:r>
              <a:rPr lang="sv-SE" sz="2400" dirty="0"/>
              <a:t>EA: Uppdatera valutakurser</a:t>
            </a:r>
          </a:p>
          <a:p>
            <a:r>
              <a:rPr lang="sv-SE" sz="2400" dirty="0"/>
              <a:t>EA: Avstämning telefoni (periodiska fakturor)</a:t>
            </a:r>
          </a:p>
          <a:p>
            <a:r>
              <a:rPr lang="sv-SE" sz="2400" dirty="0"/>
              <a:t>EA: Upplägg av nya telefonabonnemang samt stänga avslutade</a:t>
            </a:r>
          </a:p>
          <a:p>
            <a:r>
              <a:rPr lang="sv-SE" sz="2400" dirty="0"/>
              <a:t>EA: Utbetalningar av ex. stipendier (registrering av privatpersoner i leverantörsregistret)</a:t>
            </a:r>
          </a:p>
          <a:p>
            <a:r>
              <a:rPr lang="sv-SE" sz="2400" dirty="0"/>
              <a:t>EA: </a:t>
            </a:r>
            <a:r>
              <a:rPr lang="sv-SE" sz="2400" dirty="0">
                <a:ea typeface="Calibri" panose="020F0502020204030204" pitchFamily="34" charset="0"/>
                <a:cs typeface="Times New Roman" panose="02020603050405020304" pitchFamily="18" charset="0"/>
              </a:rPr>
              <a:t>Utskick av resultatrapport till projektledare</a:t>
            </a:r>
          </a:p>
          <a:p>
            <a:r>
              <a:rPr lang="sv-SE" sz="2400" dirty="0"/>
              <a:t>EA: Utskrift av verifikationsunderlag</a:t>
            </a:r>
          </a:p>
          <a:p>
            <a:r>
              <a:rPr lang="sv-SE" sz="2400" dirty="0"/>
              <a:t>EA: Ladda upp underlag till ekonomisystemet via ärendehanteringssystem</a:t>
            </a:r>
          </a:p>
          <a:p>
            <a:r>
              <a:rPr lang="sv-SE" sz="2400" dirty="0"/>
              <a:t>EA: Internbudget utkast (forskningsprojekt)</a:t>
            </a:r>
          </a:p>
          <a:p>
            <a:r>
              <a:rPr lang="sv-SE" sz="2400" dirty="0"/>
              <a:t>US: Övningstentamen i Helpdesk</a:t>
            </a:r>
          </a:p>
          <a:p>
            <a:r>
              <a:rPr lang="sv-SE" sz="2400" dirty="0"/>
              <a:t>US: Registrering av platsannonser på hh.se</a:t>
            </a:r>
          </a:p>
          <a:p>
            <a:r>
              <a:rPr lang="sv-SE" sz="2400" dirty="0"/>
              <a:t>HK: JK-utskick till handläggare som har öppna poster</a:t>
            </a:r>
          </a:p>
          <a:p>
            <a:r>
              <a:rPr lang="sv-SE" sz="2400" dirty="0">
                <a:effectLst/>
                <a:ea typeface="Calibri" panose="020F0502020204030204" pitchFamily="34" charset="0"/>
                <a:cs typeface="Times New Roman" panose="02020603050405020304" pitchFamily="18" charset="0"/>
              </a:rPr>
              <a:t>HK: Begära dnr till forskningsprojekt, student- och personalärenden</a:t>
            </a:r>
          </a:p>
          <a:p>
            <a:r>
              <a:rPr lang="sv-SE" sz="2400" dirty="0"/>
              <a:t>HR: Registrering av timanställda i Primula</a:t>
            </a:r>
          </a:p>
          <a:p>
            <a:r>
              <a:rPr lang="sv-SE" sz="2400" dirty="0"/>
              <a:t>HR: Nyanställning och befordran</a:t>
            </a:r>
          </a:p>
          <a:p>
            <a:r>
              <a:rPr lang="sv-SE" sz="2400" dirty="0"/>
              <a:t>HR: Förlängning av anställning</a:t>
            </a:r>
          </a:p>
          <a:p>
            <a:endParaRPr lang="sv-SE" dirty="0">
              <a:effectLst/>
              <a:ea typeface="Calibri" panose="020F0502020204030204" pitchFamily="34" charset="0"/>
              <a:cs typeface="Times New Roman" panose="02020603050405020304" pitchFamily="18" charset="0"/>
            </a:endParaRPr>
          </a:p>
          <a:p>
            <a:endParaRPr lang="sv-SE" dirty="0"/>
          </a:p>
          <a:p>
            <a:pPr marL="0" indent="0">
              <a:buNone/>
            </a:pPr>
            <a:endParaRPr lang="sv-SE" dirty="0"/>
          </a:p>
          <a:p>
            <a:endParaRPr lang="sv-SE" dirty="0"/>
          </a:p>
          <a:p>
            <a:endParaRPr lang="sv-SE" dirty="0"/>
          </a:p>
          <a:p>
            <a:endParaRPr lang="sv-SE" dirty="0"/>
          </a:p>
          <a:p>
            <a:endParaRPr lang="sv-SE" dirty="0"/>
          </a:p>
        </p:txBody>
      </p:sp>
      <p:sp>
        <p:nvSpPr>
          <p:cNvPr id="4" name="Platshållare för innehåll 3">
            <a:extLst>
              <a:ext uri="{FF2B5EF4-FFF2-40B4-BE49-F238E27FC236}">
                <a16:creationId xmlns:a16="http://schemas.microsoft.com/office/drawing/2014/main" id="{AD8C16F6-B49A-81AC-EDEE-D6F6B8713BED}"/>
              </a:ext>
            </a:extLst>
          </p:cNvPr>
          <p:cNvSpPr>
            <a:spLocks noGrp="1"/>
          </p:cNvSpPr>
          <p:nvPr>
            <p:ph sz="half" idx="2"/>
          </p:nvPr>
        </p:nvSpPr>
        <p:spPr>
          <a:xfrm>
            <a:off x="6295934" y="1416600"/>
            <a:ext cx="5472000" cy="4525200"/>
          </a:xfrm>
        </p:spPr>
        <p:txBody>
          <a:bodyPr>
            <a:normAutofit fontScale="55000" lnSpcReduction="20000"/>
          </a:bodyPr>
          <a:lstStyle/>
          <a:p>
            <a:pPr marL="0" indent="0">
              <a:buNone/>
            </a:pPr>
            <a:r>
              <a:rPr lang="sv-SE" b="1" dirty="0"/>
              <a:t>Under utveckling/kartläggning/förslag:</a:t>
            </a:r>
          </a:p>
          <a:p>
            <a:r>
              <a:rPr lang="sv-SE" sz="2400" dirty="0">
                <a:ea typeface="Calibri" panose="020F0502020204030204" pitchFamily="34" charset="0"/>
                <a:cs typeface="Times New Roman" panose="02020603050405020304" pitchFamily="18" charset="0"/>
              </a:rPr>
              <a:t>EA: Kontering av samtliga resefakturor (under utveckling)</a:t>
            </a:r>
          </a:p>
          <a:p>
            <a:r>
              <a:rPr lang="sv-SE" sz="2400" dirty="0">
                <a:ea typeface="Calibri" panose="020F0502020204030204" pitchFamily="34" charset="0"/>
                <a:cs typeface="Times New Roman" panose="02020603050405020304" pitchFamily="18" charset="0"/>
              </a:rPr>
              <a:t>HR: Ta ut lönespecifikationer från </a:t>
            </a:r>
            <a:r>
              <a:rPr lang="sv-SE" sz="2400">
                <a:ea typeface="Calibri" panose="020F0502020204030204" pitchFamily="34" charset="0"/>
                <a:cs typeface="Times New Roman" panose="02020603050405020304" pitchFamily="18" charset="0"/>
              </a:rPr>
              <a:t>Primula (för </a:t>
            </a:r>
            <a:r>
              <a:rPr lang="sv-SE" sz="2400" dirty="0">
                <a:ea typeface="Calibri" panose="020F0502020204030204" pitchFamily="34" charset="0"/>
                <a:cs typeface="Times New Roman" panose="02020603050405020304" pitchFamily="18" charset="0"/>
              </a:rPr>
              <a:t>tex. rapportering i forskningsprojekt)</a:t>
            </a:r>
          </a:p>
          <a:p>
            <a:r>
              <a:rPr lang="sv-SE" sz="2400" dirty="0">
                <a:effectLst/>
                <a:ea typeface="Calibri" panose="020F0502020204030204" pitchFamily="34" charset="0"/>
                <a:cs typeface="Times New Roman" panose="02020603050405020304" pitchFamily="18" charset="0"/>
              </a:rPr>
              <a:t>US: Rek</a:t>
            </a:r>
            <a:r>
              <a:rPr lang="sv-SE" sz="2400" dirty="0">
                <a:ea typeface="Calibri" panose="020F0502020204030204" pitchFamily="34" charset="0"/>
                <a:cs typeface="Times New Roman" panose="02020603050405020304" pitchFamily="18" charset="0"/>
              </a:rPr>
              <a:t>rytering av anteckningsstöd (under utveckling)</a:t>
            </a:r>
          </a:p>
          <a:p>
            <a:r>
              <a:rPr lang="sv-SE" sz="2400" dirty="0"/>
              <a:t>KÄRN: Kontroll av uppflyttningsregler (utmaning med </a:t>
            </a:r>
            <a:r>
              <a:rPr lang="sv-SE" sz="2400" dirty="0" err="1"/>
              <a:t>Ladok</a:t>
            </a:r>
            <a:r>
              <a:rPr lang="sv-SE" sz="2400" dirty="0"/>
              <a:t>)</a:t>
            </a:r>
          </a:p>
          <a:p>
            <a:endParaRPr lang="sv-SE" sz="2400" dirty="0">
              <a:effectLst/>
              <a:ea typeface="Calibri" panose="020F0502020204030204" pitchFamily="34" charset="0"/>
              <a:cs typeface="Times New Roman" panose="02020603050405020304" pitchFamily="18" charset="0"/>
            </a:endParaRPr>
          </a:p>
          <a:p>
            <a:r>
              <a:rPr lang="sv-SE" sz="2400" dirty="0">
                <a:ea typeface="Calibri" panose="020F0502020204030204" pitchFamily="34" charset="0"/>
                <a:cs typeface="Times New Roman" panose="02020603050405020304" pitchFamily="18" charset="0"/>
              </a:rPr>
              <a:t>…fortsatt vidareutveckling av redan aktiva processer</a:t>
            </a:r>
            <a:endParaRPr lang="sv-SE" sz="2400" dirty="0">
              <a:effectLst/>
              <a:ea typeface="Calibri" panose="020F0502020204030204" pitchFamily="34" charset="0"/>
              <a:cs typeface="Times New Roman" panose="02020603050405020304" pitchFamily="18" charset="0"/>
            </a:endParaRPr>
          </a:p>
          <a:p>
            <a:endParaRPr lang="sv-SE" dirty="0"/>
          </a:p>
          <a:p>
            <a:endParaRPr lang="sv-SE" dirty="0"/>
          </a:p>
        </p:txBody>
      </p:sp>
    </p:spTree>
    <p:extLst>
      <p:ext uri="{BB962C8B-B14F-4D97-AF65-F5344CB8AC3E}">
        <p14:creationId xmlns:p14="http://schemas.microsoft.com/office/powerpoint/2010/main" val="1915995846"/>
      </p:ext>
    </p:extLst>
  </p:cSld>
  <p:clrMapOvr>
    <a:masterClrMapping/>
  </p:clrMapOvr>
</p:sld>
</file>

<file path=ppt/theme/theme1.xml><?xml version="1.0" encoding="utf-8"?>
<a:theme xmlns:a="http://schemas.openxmlformats.org/drawingml/2006/main" name="HH_Tema_Bredbild">
  <a:themeElements>
    <a:clrScheme name="HH-mall">
      <a:dk1>
        <a:sysClr val="windowText" lastClr="000000"/>
      </a:dk1>
      <a:lt1>
        <a:sysClr val="window" lastClr="FFFFFF"/>
      </a:lt1>
      <a:dk2>
        <a:srgbClr val="1F497D"/>
      </a:dk2>
      <a:lt2>
        <a:srgbClr val="EEECE1"/>
      </a:lt2>
      <a:accent1>
        <a:srgbClr val="004985"/>
      </a:accent1>
      <a:accent2>
        <a:srgbClr val="22BBEA"/>
      </a:accent2>
      <a:accent3>
        <a:srgbClr val="006DB0"/>
      </a:accent3>
      <a:accent4>
        <a:srgbClr val="96C0E3"/>
      </a:accent4>
      <a:accent5>
        <a:srgbClr val="B81218"/>
      </a:accent5>
      <a:accent6>
        <a:srgbClr val="B0CC3B"/>
      </a:accent6>
      <a:hlink>
        <a:srgbClr val="0000FF"/>
      </a:hlink>
      <a:folHlink>
        <a:srgbClr val="800080"/>
      </a:folHlink>
    </a:clrScheme>
    <a:fontScheme name="HH-PPT">
      <a:majorFont>
        <a:latin typeface="Gill Sans Std"/>
        <a:ea typeface=""/>
        <a:cs typeface=""/>
      </a:majorFont>
      <a:minorFont>
        <a:latin typeface="Gill Sans St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Y Presentation verksamhetsstödets personaldag 210512" id="{298196A9-D546-48BD-9D4E-91207C5DFB1A}" vid="{312B37F5-C2D8-447D-BA53-5A51C37BB588}"/>
    </a:ext>
  </a:extLst>
</a:theme>
</file>

<file path=ppt/theme/theme2.xml><?xml version="1.0" encoding="utf-8"?>
<a:theme xmlns:a="http://schemas.openxmlformats.org/drawingml/2006/main" name="1_HH_Tema_Bredbild">
  <a:themeElements>
    <a:clrScheme name="HH-mall">
      <a:dk1>
        <a:sysClr val="windowText" lastClr="000000"/>
      </a:dk1>
      <a:lt1>
        <a:sysClr val="window" lastClr="FFFFFF"/>
      </a:lt1>
      <a:dk2>
        <a:srgbClr val="1F497D"/>
      </a:dk2>
      <a:lt2>
        <a:srgbClr val="EEECE1"/>
      </a:lt2>
      <a:accent1>
        <a:srgbClr val="004985"/>
      </a:accent1>
      <a:accent2>
        <a:srgbClr val="22BBEA"/>
      </a:accent2>
      <a:accent3>
        <a:srgbClr val="006DB0"/>
      </a:accent3>
      <a:accent4>
        <a:srgbClr val="96C0E3"/>
      </a:accent4>
      <a:accent5>
        <a:srgbClr val="B81218"/>
      </a:accent5>
      <a:accent6>
        <a:srgbClr val="B0CC3B"/>
      </a:accent6>
      <a:hlink>
        <a:srgbClr val="0000FF"/>
      </a:hlink>
      <a:folHlink>
        <a:srgbClr val="800080"/>
      </a:folHlink>
    </a:clrScheme>
    <a:fontScheme name="HH-PPT">
      <a:majorFont>
        <a:latin typeface="Gill Sans Std"/>
        <a:ea typeface=""/>
        <a:cs typeface=""/>
      </a:majorFont>
      <a:minorFont>
        <a:latin typeface="Gill Sans Std"/>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52" id="{67E802C4-E2C8-2F40-A307-229657A87F83}" vid="{6815A32D-A58F-244B-8009-A85F3F0FC72D}"/>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F83B07C5C9AF0F47AE18C2854A013709" ma:contentTypeVersion="2" ma:contentTypeDescription="Skapa ett nytt dokument." ma:contentTypeScope="" ma:versionID="910ea1cbe916e1bbd833018328b94f19">
  <xsd:schema xmlns:xsd="http://www.w3.org/2001/XMLSchema" xmlns:xs="http://www.w3.org/2001/XMLSchema" xmlns:p="http://schemas.microsoft.com/office/2006/metadata/properties" xmlns:ns2="02130096-2b30-485c-92da-bd307b1fdfc3" targetNamespace="http://schemas.microsoft.com/office/2006/metadata/properties" ma:root="true" ma:fieldsID="52628735ce5c5fd6ca959912d84bf562" ns2:_="">
    <xsd:import namespace="02130096-2b30-485c-92da-bd307b1fdfc3"/>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130096-2b30-485c-92da-bd307b1fdfc3"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E1971E8-23B5-43B3-9A4C-0E1B2946A2FB}">
  <ds:schemaRefs>
    <ds:schemaRef ds:uri="http://schemas.microsoft.com/sharepoint/v3/contenttype/forms"/>
  </ds:schemaRefs>
</ds:datastoreItem>
</file>

<file path=customXml/itemProps2.xml><?xml version="1.0" encoding="utf-8"?>
<ds:datastoreItem xmlns:ds="http://schemas.openxmlformats.org/officeDocument/2006/customXml" ds:itemID="{D007EDDC-8CC5-4C93-8D10-309A5EE85F0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2130096-2b30-485c-92da-bd307b1fdf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AEEE59F-AA54-4C9C-BCA1-725BB87F78A3}">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NY Presentation verksamhetsstödets personaldag 210512</Template>
  <TotalTime>1885</TotalTime>
  <Words>2191</Words>
  <Application>Microsoft Office PowerPoint</Application>
  <PresentationFormat>Bredbild</PresentationFormat>
  <Paragraphs>284</Paragraphs>
  <Slides>24</Slides>
  <Notes>22</Notes>
  <HiddenSlides>0</HiddenSlides>
  <MMClips>1</MMClips>
  <ScaleCrop>false</ScaleCrop>
  <HeadingPairs>
    <vt:vector size="6" baseType="variant">
      <vt:variant>
        <vt:lpstr>Använt teckensnitt</vt:lpstr>
      </vt:variant>
      <vt:variant>
        <vt:i4>7</vt:i4>
      </vt:variant>
      <vt:variant>
        <vt:lpstr>Tema</vt:lpstr>
      </vt:variant>
      <vt:variant>
        <vt:i4>2</vt:i4>
      </vt:variant>
      <vt:variant>
        <vt:lpstr>Bildrubriker</vt:lpstr>
      </vt:variant>
      <vt:variant>
        <vt:i4>24</vt:i4>
      </vt:variant>
    </vt:vector>
  </HeadingPairs>
  <TitlesOfParts>
    <vt:vector size="33" baseType="lpstr">
      <vt:lpstr>Arial</vt:lpstr>
      <vt:lpstr>Calibri</vt:lpstr>
      <vt:lpstr>Gill Sans Std</vt:lpstr>
      <vt:lpstr>Gill Sans Std Light</vt:lpstr>
      <vt:lpstr>Segoe UI</vt:lpstr>
      <vt:lpstr>Segoe UI Semibold</vt:lpstr>
      <vt:lpstr>Times New Roman</vt:lpstr>
      <vt:lpstr>HH_Tema_Bredbild</vt:lpstr>
      <vt:lpstr>1_HH_Tema_Bredbild</vt:lpstr>
      <vt:lpstr>Hur kan AI och digitalisering öka kvalitet och effektivitet inom verksamhetsstödet?</vt:lpstr>
      <vt:lpstr>Agenda</vt:lpstr>
      <vt:lpstr>RPA jämfört med AI          Text framtagen med hjälp av Copilot</vt:lpstr>
      <vt:lpstr>Vad är syftet och målet med RPA?</vt:lpstr>
      <vt:lpstr>Lämpliga processer för automatisering?</vt:lpstr>
      <vt:lpstr>Hur kan roboten hjälpa till i vårt arbete?</vt:lpstr>
      <vt:lpstr>Kartläggning och prioritering av processer för automatisering</vt:lpstr>
      <vt:lpstr>Detaljerad processbeskrivning (PDD)</vt:lpstr>
      <vt:lpstr>Processer på Högskolan i Halmstad</vt:lpstr>
      <vt:lpstr>Process ”Begära diarienummer”</vt:lpstr>
      <vt:lpstr>Del av projekt – Begära diarienummer</vt:lpstr>
      <vt:lpstr>Kuriosa – Fysisk översyn av “Begära diarienummer”</vt:lpstr>
      <vt:lpstr>PowerPoint-presentation</vt:lpstr>
      <vt:lpstr>PowerPoint-presentation</vt:lpstr>
      <vt:lpstr>Process ”Anställningsunderlag”</vt:lpstr>
      <vt:lpstr>Utgångsläge</vt:lpstr>
      <vt:lpstr>Möjliga alternativ på lösning</vt:lpstr>
      <vt:lpstr>PowerPoint-presentation</vt:lpstr>
      <vt:lpstr>Lärdomar från olika RPA projekt</vt:lpstr>
      <vt:lpstr>Lärdomar fortsättning</vt:lpstr>
      <vt:lpstr>Kostnader</vt:lpstr>
      <vt:lpstr>AI och framtid</vt:lpstr>
      <vt:lpstr>Frågor?</vt:lpstr>
      <vt:lpstr>Nätverk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Projekt RPA* på ekonomiavdelningen</dc:title>
  <dc:creator>Nina Henrysson</dc:creator>
  <cp:lastModifiedBy>Nina Henrysson</cp:lastModifiedBy>
  <cp:revision>119</cp:revision>
  <dcterms:created xsi:type="dcterms:W3CDTF">2021-04-27T14:49:09Z</dcterms:created>
  <dcterms:modified xsi:type="dcterms:W3CDTF">2025-08-28T11:03:27Z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0x010100F83B07C5C9AF0F47AE18C2854A013709</vt:lpwstr>
  </property>
</Properties>
</file>